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256" r:id="rId2"/>
    <p:sldId id="296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33" r:id="rId11"/>
    <p:sldId id="334" r:id="rId12"/>
    <p:sldId id="335" r:id="rId13"/>
    <p:sldId id="317" r:id="rId14"/>
    <p:sldId id="318" r:id="rId15"/>
    <p:sldId id="336" r:id="rId16"/>
    <p:sldId id="338" r:id="rId17"/>
    <p:sldId id="305" r:id="rId18"/>
    <p:sldId id="339" r:id="rId19"/>
    <p:sldId id="319" r:id="rId20"/>
    <p:sldId id="340" r:id="rId21"/>
    <p:sldId id="320" r:id="rId22"/>
    <p:sldId id="321" r:id="rId23"/>
    <p:sldId id="341" r:id="rId24"/>
    <p:sldId id="322" r:id="rId25"/>
    <p:sldId id="407" r:id="rId26"/>
    <p:sldId id="323" r:id="rId27"/>
    <p:sldId id="342" r:id="rId28"/>
    <p:sldId id="260" r:id="rId29"/>
    <p:sldId id="455" r:id="rId30"/>
    <p:sldId id="454" r:id="rId31"/>
    <p:sldId id="456" r:id="rId32"/>
    <p:sldId id="263" r:id="rId33"/>
    <p:sldId id="304" r:id="rId34"/>
    <p:sldId id="307" r:id="rId35"/>
    <p:sldId id="306" r:id="rId36"/>
    <p:sldId id="308" r:id="rId37"/>
    <p:sldId id="309" r:id="rId38"/>
    <p:sldId id="325" r:id="rId39"/>
    <p:sldId id="421" r:id="rId40"/>
    <p:sldId id="422" r:id="rId41"/>
    <p:sldId id="327" r:id="rId42"/>
    <p:sldId id="408" r:id="rId43"/>
    <p:sldId id="300" r:id="rId44"/>
    <p:sldId id="329" r:id="rId45"/>
    <p:sldId id="409" r:id="rId46"/>
    <p:sldId id="423" r:id="rId47"/>
    <p:sldId id="427" r:id="rId48"/>
    <p:sldId id="428" r:id="rId49"/>
    <p:sldId id="429" r:id="rId50"/>
    <p:sldId id="430" r:id="rId51"/>
    <p:sldId id="331" r:id="rId52"/>
    <p:sldId id="410" r:id="rId53"/>
    <p:sldId id="302" r:id="rId54"/>
    <p:sldId id="389" r:id="rId55"/>
    <p:sldId id="390" r:id="rId56"/>
    <p:sldId id="391" r:id="rId57"/>
    <p:sldId id="411" r:id="rId58"/>
    <p:sldId id="303" r:id="rId59"/>
    <p:sldId id="393" r:id="rId60"/>
    <p:sldId id="394" r:id="rId61"/>
    <p:sldId id="395" r:id="rId62"/>
    <p:sldId id="412" r:id="rId63"/>
    <p:sldId id="396" r:id="rId64"/>
    <p:sldId id="413" r:id="rId65"/>
    <p:sldId id="397" r:id="rId66"/>
    <p:sldId id="398" r:id="rId67"/>
    <p:sldId id="414" r:id="rId68"/>
    <p:sldId id="399" r:id="rId69"/>
    <p:sldId id="402" r:id="rId70"/>
    <p:sldId id="403" r:id="rId71"/>
    <p:sldId id="404" r:id="rId72"/>
    <p:sldId id="405" r:id="rId73"/>
    <p:sldId id="415" r:id="rId74"/>
    <p:sldId id="416" r:id="rId75"/>
    <p:sldId id="462" r:id="rId76"/>
    <p:sldId id="420" r:id="rId77"/>
    <p:sldId id="417" r:id="rId78"/>
    <p:sldId id="418" r:id="rId79"/>
    <p:sldId id="419" r:id="rId80"/>
    <p:sldId id="431" r:id="rId81"/>
    <p:sldId id="432" r:id="rId82"/>
    <p:sldId id="259" r:id="rId83"/>
    <p:sldId id="433" r:id="rId84"/>
    <p:sldId id="434" r:id="rId85"/>
    <p:sldId id="435" r:id="rId86"/>
    <p:sldId id="436" r:id="rId87"/>
    <p:sldId id="457" r:id="rId88"/>
    <p:sldId id="438" r:id="rId89"/>
    <p:sldId id="439" r:id="rId90"/>
    <p:sldId id="440" r:id="rId91"/>
    <p:sldId id="441" r:id="rId92"/>
    <p:sldId id="442" r:id="rId93"/>
    <p:sldId id="443" r:id="rId94"/>
    <p:sldId id="444" r:id="rId95"/>
    <p:sldId id="446" r:id="rId96"/>
    <p:sldId id="447" r:id="rId97"/>
    <p:sldId id="448" r:id="rId98"/>
    <p:sldId id="449" r:id="rId99"/>
    <p:sldId id="450" r:id="rId100"/>
    <p:sldId id="324" r:id="rId101"/>
    <p:sldId id="451" r:id="rId102"/>
    <p:sldId id="326" r:id="rId103"/>
    <p:sldId id="452" r:id="rId104"/>
    <p:sldId id="453" r:id="rId105"/>
    <p:sldId id="458" r:id="rId106"/>
    <p:sldId id="282" r:id="rId107"/>
    <p:sldId id="262" r:id="rId108"/>
    <p:sldId id="286" r:id="rId109"/>
    <p:sldId id="274" r:id="rId110"/>
    <p:sldId id="276" r:id="rId111"/>
    <p:sldId id="278" r:id="rId112"/>
    <p:sldId id="277" r:id="rId113"/>
    <p:sldId id="459" r:id="rId114"/>
    <p:sldId id="261" r:id="rId115"/>
    <p:sldId id="460" r:id="rId116"/>
    <p:sldId id="283" r:id="rId117"/>
    <p:sldId id="264" r:id="rId118"/>
    <p:sldId id="284" r:id="rId119"/>
    <p:sldId id="266" r:id="rId120"/>
    <p:sldId id="267" r:id="rId121"/>
    <p:sldId id="268" r:id="rId122"/>
    <p:sldId id="270" r:id="rId123"/>
    <p:sldId id="271" r:id="rId124"/>
    <p:sldId id="461" r:id="rId125"/>
    <p:sldId id="272" r:id="rId126"/>
    <p:sldId id="279" r:id="rId127"/>
    <p:sldId id="280" r:id="rId128"/>
    <p:sldId id="273" r:id="rId129"/>
    <p:sldId id="288" r:id="rId130"/>
    <p:sldId id="285" r:id="rId131"/>
    <p:sldId id="287" r:id="rId132"/>
    <p:sldId id="281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684C3-18FF-424E-A472-8ED7C4A709E4}" v="3" dt="2024-05-13T09:11:44.544"/>
    <p1510:client id="{17B86CF1-0FA4-41A3-AFD1-9197001F719B}" v="217" dt="2024-05-13T12:48:47.034"/>
    <p1510:client id="{68B639B7-11DF-40EA-9E28-A8EBF2CB34A6}" v="53" dt="2024-05-13T11:46:11.174"/>
    <p1510:client id="{76730062-7D8D-410B-A0B4-17E552CB667F}" v="284" dt="2024-05-14T05:55:18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455" autoAdjust="0"/>
  </p:normalViewPr>
  <p:slideViewPr>
    <p:cSldViewPr snapToGrid="0">
      <p:cViewPr varScale="1">
        <p:scale>
          <a:sx n="81" d="100"/>
          <a:sy n="81" d="100"/>
        </p:scale>
        <p:origin x="17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徐 仁瓏" userId="f19a8855946fc892" providerId="Windows Live" clId="Web-{31440ABE-71F6-4A54-A1D8-02D375EF0BB5}"/>
    <pc:docChg chg="addSld delSld modSld sldOrd">
      <pc:chgData name="徐 仁瓏" userId="f19a8855946fc892" providerId="Windows Live" clId="Web-{31440ABE-71F6-4A54-A1D8-02D375EF0BB5}" dt="2024-05-11T09:37:19.579" v="972"/>
      <pc:docMkLst>
        <pc:docMk/>
      </pc:docMkLst>
      <pc:sldChg chg="addSp delSp modSp mod setBg">
        <pc:chgData name="徐 仁瓏" userId="f19a8855946fc892" providerId="Windows Live" clId="Web-{31440ABE-71F6-4A54-A1D8-02D375EF0BB5}" dt="2024-05-11T09:36:53.173" v="970" actId="20577"/>
        <pc:sldMkLst>
          <pc:docMk/>
          <pc:sldMk cId="3546811884" sldId="263"/>
        </pc:sldMkLst>
        <pc:spChg chg="mod">
          <ac:chgData name="徐 仁瓏" userId="f19a8855946fc892" providerId="Windows Live" clId="Web-{31440ABE-71F6-4A54-A1D8-02D375EF0BB5}" dt="2024-05-11T09:36:39.703" v="950"/>
          <ac:spMkLst>
            <pc:docMk/>
            <pc:sldMk cId="3546811884" sldId="263"/>
            <ac:spMk id="2" creationId="{523963C0-F17B-CD01-0F95-485D71196BB1}"/>
          </ac:spMkLst>
        </pc:spChg>
        <pc:spChg chg="mod">
          <ac:chgData name="徐 仁瓏" userId="f19a8855946fc892" providerId="Windows Live" clId="Web-{31440ABE-71F6-4A54-A1D8-02D375EF0BB5}" dt="2024-05-11T09:36:39.703" v="950"/>
          <ac:spMkLst>
            <pc:docMk/>
            <pc:sldMk cId="3546811884" sldId="263"/>
            <ac:spMk id="3" creationId="{AC464E3F-DFDE-4286-84C0-A5FD1FC29EDA}"/>
          </ac:spMkLst>
        </pc:spChg>
        <pc:spChg chg="mod">
          <ac:chgData name="徐 仁瓏" userId="f19a8855946fc892" providerId="Windows Live" clId="Web-{31440ABE-71F6-4A54-A1D8-02D375EF0BB5}" dt="2024-05-11T09:36:39.703" v="950"/>
          <ac:spMkLst>
            <pc:docMk/>
            <pc:sldMk cId="3546811884" sldId="263"/>
            <ac:spMk id="4" creationId="{C13DDA3D-9EC4-0BBC-F35D-425C0DF30286}"/>
          </ac:spMkLst>
        </pc:spChg>
        <pc:spChg chg="add mod">
          <ac:chgData name="徐 仁瓏" userId="f19a8855946fc892" providerId="Windows Live" clId="Web-{31440ABE-71F6-4A54-A1D8-02D375EF0BB5}" dt="2024-05-11T09:36:53.173" v="970" actId="20577"/>
          <ac:spMkLst>
            <pc:docMk/>
            <pc:sldMk cId="3546811884" sldId="263"/>
            <ac:spMk id="5" creationId="{A9CC5195-CD72-210D-CFD1-2C6CC5B27204}"/>
          </ac:spMkLst>
        </pc:spChg>
        <pc:spChg chg="add del">
          <ac:chgData name="徐 仁瓏" userId="f19a8855946fc892" providerId="Windows Live" clId="Web-{31440ABE-71F6-4A54-A1D8-02D375EF0BB5}" dt="2024-05-11T09:36:17.531" v="942"/>
          <ac:spMkLst>
            <pc:docMk/>
            <pc:sldMk cId="3546811884" sldId="263"/>
            <ac:spMk id="11" creationId="{7517A47C-B2E5-4B79-8061-D74B1311AF6E}"/>
          </ac:spMkLst>
        </pc:spChg>
        <pc:spChg chg="add del">
          <ac:chgData name="徐 仁瓏" userId="f19a8855946fc892" providerId="Windows Live" clId="Web-{31440ABE-71F6-4A54-A1D8-02D375EF0BB5}" dt="2024-05-11T09:36:17.531" v="942"/>
          <ac:spMkLst>
            <pc:docMk/>
            <pc:sldMk cId="3546811884" sldId="263"/>
            <ac:spMk id="13" creationId="{C505E780-2083-4CB5-A42A-5E0E2908ECC3}"/>
          </ac:spMkLst>
        </pc:spChg>
        <pc:spChg chg="add del">
          <ac:chgData name="徐 仁瓏" userId="f19a8855946fc892" providerId="Windows Live" clId="Web-{31440ABE-71F6-4A54-A1D8-02D375EF0BB5}" dt="2024-05-11T09:36:17.531" v="942"/>
          <ac:spMkLst>
            <pc:docMk/>
            <pc:sldMk cId="3546811884" sldId="263"/>
            <ac:spMk id="15" creationId="{D2C0AE1C-0118-41AE-8A10-7CDCBF10E96F}"/>
          </ac:spMkLst>
        </pc:spChg>
        <pc:spChg chg="add del">
          <ac:chgData name="徐 仁瓏" userId="f19a8855946fc892" providerId="Windows Live" clId="Web-{31440ABE-71F6-4A54-A1D8-02D375EF0BB5}" dt="2024-05-11T09:36:17.531" v="942"/>
          <ac:spMkLst>
            <pc:docMk/>
            <pc:sldMk cId="3546811884" sldId="263"/>
            <ac:spMk id="17" creationId="{463EEC44-1BA3-44ED-81FC-A644B04B2A44}"/>
          </ac:spMkLst>
        </pc:spChg>
        <pc:spChg chg="add del">
          <ac:chgData name="徐 仁瓏" userId="f19a8855946fc892" providerId="Windows Live" clId="Web-{31440ABE-71F6-4A54-A1D8-02D375EF0BB5}" dt="2024-05-11T09:36:20.844" v="944"/>
          <ac:spMkLst>
            <pc:docMk/>
            <pc:sldMk cId="3546811884" sldId="263"/>
            <ac:spMk id="19" creationId="{53B021B3-DE93-4AB7-8A18-CF5F1CED88B8}"/>
          </ac:spMkLst>
        </pc:spChg>
        <pc:spChg chg="add del">
          <ac:chgData name="徐 仁瓏" userId="f19a8855946fc892" providerId="Windows Live" clId="Web-{31440ABE-71F6-4A54-A1D8-02D375EF0BB5}" dt="2024-05-11T09:36:20.844" v="944"/>
          <ac:spMkLst>
            <pc:docMk/>
            <pc:sldMk cId="3546811884" sldId="263"/>
            <ac:spMk id="20" creationId="{52D502E5-F6B4-4D58-B4AE-FC466FF15EE8}"/>
          </ac:spMkLst>
        </pc:spChg>
        <pc:spChg chg="add del">
          <ac:chgData name="徐 仁瓏" userId="f19a8855946fc892" providerId="Windows Live" clId="Web-{31440ABE-71F6-4A54-A1D8-02D375EF0BB5}" dt="2024-05-11T09:36:20.844" v="944"/>
          <ac:spMkLst>
            <pc:docMk/>
            <pc:sldMk cId="3546811884" sldId="263"/>
            <ac:spMk id="21" creationId="{9DECDBF4-02B6-4BB4-B65B-B8107AD6A9E8}"/>
          </ac:spMkLst>
        </pc:spChg>
        <pc:spChg chg="add del">
          <ac:chgData name="徐 仁瓏" userId="f19a8855946fc892" providerId="Windows Live" clId="Web-{31440ABE-71F6-4A54-A1D8-02D375EF0BB5}" dt="2024-05-11T09:36:39.703" v="950"/>
          <ac:spMkLst>
            <pc:docMk/>
            <pc:sldMk cId="3546811884" sldId="263"/>
            <ac:spMk id="23" creationId="{35DB3719-6FDC-4E5D-891D-FF40B7300F64}"/>
          </ac:spMkLst>
        </pc:spChg>
        <pc:spChg chg="add del">
          <ac:chgData name="徐 仁瓏" userId="f19a8855946fc892" providerId="Windows Live" clId="Web-{31440ABE-71F6-4A54-A1D8-02D375EF0BB5}" dt="2024-05-11T09:36:39.703" v="950"/>
          <ac:spMkLst>
            <pc:docMk/>
            <pc:sldMk cId="3546811884" sldId="263"/>
            <ac:spMk id="24" creationId="{E0CBAC23-2E3F-4A90-BA59-F8299F6A5439}"/>
          </ac:spMkLst>
        </pc:spChg>
      </pc:sldChg>
      <pc:sldChg chg="addSp delSp modSp ord">
        <pc:chgData name="徐 仁瓏" userId="f19a8855946fc892" providerId="Windows Live" clId="Web-{31440ABE-71F6-4A54-A1D8-02D375EF0BB5}" dt="2024-05-11T09:02:25.723" v="694" actId="20577"/>
        <pc:sldMkLst>
          <pc:docMk/>
          <pc:sldMk cId="3561264504" sldId="266"/>
        </pc:sldMkLst>
        <pc:spChg chg="mod">
          <ac:chgData name="徐 仁瓏" userId="f19a8855946fc892" providerId="Windows Live" clId="Web-{31440ABE-71F6-4A54-A1D8-02D375EF0BB5}" dt="2024-05-11T09:02:25.723" v="694" actId="20577"/>
          <ac:spMkLst>
            <pc:docMk/>
            <pc:sldMk cId="3561264504" sldId="266"/>
            <ac:spMk id="2" creationId="{E7AA5B6C-54BF-C751-5ADB-715005D0A494}"/>
          </ac:spMkLst>
        </pc:spChg>
        <pc:spChg chg="mod">
          <ac:chgData name="徐 仁瓏" userId="f19a8855946fc892" providerId="Windows Live" clId="Web-{31440ABE-71F6-4A54-A1D8-02D375EF0BB5}" dt="2024-05-11T08:59:00.640" v="670" actId="1076"/>
          <ac:spMkLst>
            <pc:docMk/>
            <pc:sldMk cId="3561264504" sldId="266"/>
            <ac:spMk id="3" creationId="{582D64E9-5945-2D81-6117-C96D2A0001F9}"/>
          </ac:spMkLst>
        </pc:spChg>
        <pc:spChg chg="add mod">
          <ac:chgData name="徐 仁瓏" userId="f19a8855946fc892" providerId="Windows Live" clId="Web-{31440ABE-71F6-4A54-A1D8-02D375EF0BB5}" dt="2024-05-11T08:53:28.662" v="591" actId="1076"/>
          <ac:spMkLst>
            <pc:docMk/>
            <pc:sldMk cId="3561264504" sldId="266"/>
            <ac:spMk id="4" creationId="{5A1C9B81-7A9E-97AA-96D1-C232F27B417D}"/>
          </ac:spMkLst>
        </pc:spChg>
        <pc:spChg chg="add mod">
          <ac:chgData name="徐 仁瓏" userId="f19a8855946fc892" providerId="Windows Live" clId="Web-{31440ABE-71F6-4A54-A1D8-02D375EF0BB5}" dt="2024-05-11T08:53:28.115" v="590" actId="1076"/>
          <ac:spMkLst>
            <pc:docMk/>
            <pc:sldMk cId="3561264504" sldId="266"/>
            <ac:spMk id="6" creationId="{1D9B6FC6-60E5-AA0C-87D4-49AF40CCED84}"/>
          </ac:spMkLst>
        </pc:spChg>
        <pc:spChg chg="add mod">
          <ac:chgData name="徐 仁瓏" userId="f19a8855946fc892" providerId="Windows Live" clId="Web-{31440ABE-71F6-4A54-A1D8-02D375EF0BB5}" dt="2024-05-11T08:53:25.069" v="585" actId="1076"/>
          <ac:spMkLst>
            <pc:docMk/>
            <pc:sldMk cId="3561264504" sldId="266"/>
            <ac:spMk id="7" creationId="{29CE999A-8EA9-2C3F-DF66-C168DCEDF47A}"/>
          </ac:spMkLst>
        </pc:spChg>
        <pc:spChg chg="add mod">
          <ac:chgData name="徐 仁瓏" userId="f19a8855946fc892" providerId="Windows Live" clId="Web-{31440ABE-71F6-4A54-A1D8-02D375EF0BB5}" dt="2024-05-11T08:53:26.490" v="587" actId="1076"/>
          <ac:spMkLst>
            <pc:docMk/>
            <pc:sldMk cId="3561264504" sldId="266"/>
            <ac:spMk id="8" creationId="{DC02A9A6-DDF7-8478-E997-79A18BA048F5}"/>
          </ac:spMkLst>
        </pc:spChg>
        <pc:spChg chg="add mod">
          <ac:chgData name="徐 仁瓏" userId="f19a8855946fc892" providerId="Windows Live" clId="Web-{31440ABE-71F6-4A54-A1D8-02D375EF0BB5}" dt="2024-05-11T08:53:27.631" v="589" actId="1076"/>
          <ac:spMkLst>
            <pc:docMk/>
            <pc:sldMk cId="3561264504" sldId="266"/>
            <ac:spMk id="9" creationId="{3DB92C6D-6242-DA17-71BA-B9E0B2AEF8D2}"/>
          </ac:spMkLst>
        </pc:spChg>
        <pc:spChg chg="add mod">
          <ac:chgData name="徐 仁瓏" userId="f19a8855946fc892" providerId="Windows Live" clId="Web-{31440ABE-71F6-4A54-A1D8-02D375EF0BB5}" dt="2024-05-11T08:50:07.252" v="552" actId="1076"/>
          <ac:spMkLst>
            <pc:docMk/>
            <pc:sldMk cId="3561264504" sldId="266"/>
            <ac:spMk id="10" creationId="{D0649741-787B-29B1-08F4-04868E51E3AF}"/>
          </ac:spMkLst>
        </pc:spChg>
        <pc:spChg chg="add del mod">
          <ac:chgData name="徐 仁瓏" userId="f19a8855946fc892" providerId="Windows Live" clId="Web-{31440ABE-71F6-4A54-A1D8-02D375EF0BB5}" dt="2024-05-11T08:47:51.155" v="518"/>
          <ac:spMkLst>
            <pc:docMk/>
            <pc:sldMk cId="3561264504" sldId="266"/>
            <ac:spMk id="11" creationId="{E3A5C7E3-E546-EFC2-E8CC-891D2D89482B}"/>
          </ac:spMkLst>
        </pc:spChg>
        <pc:spChg chg="add del mod">
          <ac:chgData name="徐 仁瓏" userId="f19a8855946fc892" providerId="Windows Live" clId="Web-{31440ABE-71F6-4A54-A1D8-02D375EF0BB5}" dt="2024-05-11T08:47:59.390" v="524"/>
          <ac:spMkLst>
            <pc:docMk/>
            <pc:sldMk cId="3561264504" sldId="266"/>
            <ac:spMk id="12" creationId="{ABBFC210-5858-2C12-492D-00E0F879D122}"/>
          </ac:spMkLst>
        </pc:spChg>
        <pc:spChg chg="add mod">
          <ac:chgData name="徐 仁瓏" userId="f19a8855946fc892" providerId="Windows Live" clId="Web-{31440ABE-71F6-4A54-A1D8-02D375EF0BB5}" dt="2024-05-11T08:49:48.455" v="549" actId="1076"/>
          <ac:spMkLst>
            <pc:docMk/>
            <pc:sldMk cId="3561264504" sldId="266"/>
            <ac:spMk id="13" creationId="{C9B40613-B8BB-F315-755D-E594AD80EDEC}"/>
          </ac:spMkLst>
        </pc:spChg>
        <pc:spChg chg="add mod">
          <ac:chgData name="徐 仁瓏" userId="f19a8855946fc892" providerId="Windows Live" clId="Web-{31440ABE-71F6-4A54-A1D8-02D375EF0BB5}" dt="2024-05-11T08:49:43.892" v="548" actId="1076"/>
          <ac:spMkLst>
            <pc:docMk/>
            <pc:sldMk cId="3561264504" sldId="266"/>
            <ac:spMk id="14" creationId="{DF5BD8D2-3294-99DA-ED66-F85A99643196}"/>
          </ac:spMkLst>
        </pc:spChg>
        <pc:spChg chg="add del">
          <ac:chgData name="徐 仁瓏" userId="f19a8855946fc892" providerId="Windows Live" clId="Web-{31440ABE-71F6-4A54-A1D8-02D375EF0BB5}" dt="2024-05-11T08:49:23.110" v="543"/>
          <ac:spMkLst>
            <pc:docMk/>
            <pc:sldMk cId="3561264504" sldId="266"/>
            <ac:spMk id="15" creationId="{6EFB271C-B34C-F3EA-1EBB-B39EA92380D3}"/>
          </ac:spMkLst>
        </pc:spChg>
        <pc:spChg chg="add mod">
          <ac:chgData name="徐 仁瓏" userId="f19a8855946fc892" providerId="Windows Live" clId="Web-{31440ABE-71F6-4A54-A1D8-02D375EF0BB5}" dt="2024-05-11T08:50:09.533" v="553" actId="1076"/>
          <ac:spMkLst>
            <pc:docMk/>
            <pc:sldMk cId="3561264504" sldId="266"/>
            <ac:spMk id="16" creationId="{51FE5908-886A-777E-D72D-0D1105F4A310}"/>
          </ac:spMkLst>
        </pc:spChg>
        <pc:spChg chg="add mod">
          <ac:chgData name="徐 仁瓏" userId="f19a8855946fc892" providerId="Windows Live" clId="Web-{31440ABE-71F6-4A54-A1D8-02D375EF0BB5}" dt="2024-05-11T08:50:04.111" v="550" actId="1076"/>
          <ac:spMkLst>
            <pc:docMk/>
            <pc:sldMk cId="3561264504" sldId="266"/>
            <ac:spMk id="17" creationId="{796F1E06-B2E3-35EE-F63B-0CB348D39E1A}"/>
          </ac:spMkLst>
        </pc:spChg>
        <pc:spChg chg="add del">
          <ac:chgData name="徐 仁瓏" userId="f19a8855946fc892" providerId="Windows Live" clId="Web-{31440ABE-71F6-4A54-A1D8-02D375EF0BB5}" dt="2024-05-11T08:50:43.143" v="555"/>
          <ac:spMkLst>
            <pc:docMk/>
            <pc:sldMk cId="3561264504" sldId="266"/>
            <ac:spMk id="18" creationId="{092AE843-96EA-89F8-2992-7D50981A98E2}"/>
          </ac:spMkLst>
        </pc:spChg>
        <pc:spChg chg="add mod">
          <ac:chgData name="徐 仁瓏" userId="f19a8855946fc892" providerId="Windows Live" clId="Web-{31440ABE-71F6-4A54-A1D8-02D375EF0BB5}" dt="2024-05-11T08:51:12.019" v="563" actId="1076"/>
          <ac:spMkLst>
            <pc:docMk/>
            <pc:sldMk cId="3561264504" sldId="266"/>
            <ac:spMk id="19" creationId="{43665A2B-415C-FAAA-5BDF-3239AEF2762A}"/>
          </ac:spMkLst>
        </pc:spChg>
        <pc:spChg chg="add del mod">
          <ac:chgData name="徐 仁瓏" userId="f19a8855946fc892" providerId="Windows Live" clId="Web-{31440ABE-71F6-4A54-A1D8-02D375EF0BB5}" dt="2024-05-11T08:51:19.441" v="566"/>
          <ac:spMkLst>
            <pc:docMk/>
            <pc:sldMk cId="3561264504" sldId="266"/>
            <ac:spMk id="21" creationId="{36CB2014-856C-FCB0-E82B-3E235F57D341}"/>
          </ac:spMkLst>
        </pc:spChg>
        <pc:spChg chg="add del mod ord">
          <ac:chgData name="徐 仁瓏" userId="f19a8855946fc892" providerId="Windows Live" clId="Web-{31440ABE-71F6-4A54-A1D8-02D375EF0BB5}" dt="2024-05-11T08:53:36.537" v="598"/>
          <ac:spMkLst>
            <pc:docMk/>
            <pc:sldMk cId="3561264504" sldId="266"/>
            <ac:spMk id="23" creationId="{1D33E42E-0143-2038-90E5-00451E736955}"/>
          </ac:spMkLst>
        </pc:spChg>
        <pc:spChg chg="add del">
          <ac:chgData name="徐 仁瓏" userId="f19a8855946fc892" providerId="Windows Live" clId="Web-{31440ABE-71F6-4A54-A1D8-02D375EF0BB5}" dt="2024-05-11T08:53:58.585" v="600"/>
          <ac:spMkLst>
            <pc:docMk/>
            <pc:sldMk cId="3561264504" sldId="266"/>
            <ac:spMk id="24" creationId="{B6C26D44-17CC-E58A-3CB9-D4DCBB109F42}"/>
          </ac:spMkLst>
        </pc:spChg>
        <pc:spChg chg="add mod">
          <ac:chgData name="徐 仁瓏" userId="f19a8855946fc892" providerId="Windows Live" clId="Web-{31440ABE-71F6-4A54-A1D8-02D375EF0BB5}" dt="2024-05-11T08:54:28.679" v="612" actId="1076"/>
          <ac:spMkLst>
            <pc:docMk/>
            <pc:sldMk cId="3561264504" sldId="266"/>
            <ac:spMk id="25" creationId="{FDD8B993-8A1B-F5C5-957E-F7383C730C87}"/>
          </ac:spMkLst>
        </pc:spChg>
        <pc:spChg chg="add mod">
          <ac:chgData name="徐 仁瓏" userId="f19a8855946fc892" providerId="Windows Live" clId="Web-{31440ABE-71F6-4A54-A1D8-02D375EF0BB5}" dt="2024-05-11T08:54:25.945" v="611" actId="1076"/>
          <ac:spMkLst>
            <pc:docMk/>
            <pc:sldMk cId="3561264504" sldId="266"/>
            <ac:spMk id="26" creationId="{CC1E45C6-22AD-2B47-D208-B73AECD6B2C5}"/>
          </ac:spMkLst>
        </pc:spChg>
        <pc:spChg chg="add del">
          <ac:chgData name="徐 仁瓏" userId="f19a8855946fc892" providerId="Windows Live" clId="Web-{31440ABE-71F6-4A54-A1D8-02D375EF0BB5}" dt="2024-05-11T08:54:46.086" v="614"/>
          <ac:spMkLst>
            <pc:docMk/>
            <pc:sldMk cId="3561264504" sldId="266"/>
            <ac:spMk id="27" creationId="{EA3CE508-C283-90A0-3B77-43D5870D218A}"/>
          </ac:spMkLst>
        </pc:spChg>
        <pc:spChg chg="add del mod">
          <ac:chgData name="徐 仁瓏" userId="f19a8855946fc892" providerId="Windows Live" clId="Web-{31440ABE-71F6-4A54-A1D8-02D375EF0BB5}" dt="2024-05-11T08:55:01.649" v="618"/>
          <ac:spMkLst>
            <pc:docMk/>
            <pc:sldMk cId="3561264504" sldId="266"/>
            <ac:spMk id="28" creationId="{CB2C4BD0-B6DD-B177-8DFF-AB96C1E21656}"/>
          </ac:spMkLst>
        </pc:spChg>
        <pc:spChg chg="add del mod">
          <ac:chgData name="徐 仁瓏" userId="f19a8855946fc892" providerId="Windows Live" clId="Web-{31440ABE-71F6-4A54-A1D8-02D375EF0BB5}" dt="2024-05-11T08:55:40.790" v="624"/>
          <ac:spMkLst>
            <pc:docMk/>
            <pc:sldMk cId="3561264504" sldId="266"/>
            <ac:spMk id="29" creationId="{F3525C42-C438-C670-D547-E1C385E34452}"/>
          </ac:spMkLst>
        </pc:spChg>
        <pc:spChg chg="add del mod">
          <ac:chgData name="徐 仁瓏" userId="f19a8855946fc892" providerId="Windows Live" clId="Web-{31440ABE-71F6-4A54-A1D8-02D375EF0BB5}" dt="2024-05-11T08:58:42.905" v="668"/>
          <ac:spMkLst>
            <pc:docMk/>
            <pc:sldMk cId="3561264504" sldId="266"/>
            <ac:spMk id="30" creationId="{6625A1D4-C1A7-1D23-4392-C186C7BC5EE2}"/>
          </ac:spMkLst>
        </pc:spChg>
        <pc:spChg chg="add mod">
          <ac:chgData name="徐 仁瓏" userId="f19a8855946fc892" providerId="Windows Live" clId="Web-{31440ABE-71F6-4A54-A1D8-02D375EF0BB5}" dt="2024-05-11T08:58:29.140" v="663" actId="14100"/>
          <ac:spMkLst>
            <pc:docMk/>
            <pc:sldMk cId="3561264504" sldId="266"/>
            <ac:spMk id="31" creationId="{F849467A-5C63-88C0-465C-2EF7979F16B4}"/>
          </ac:spMkLst>
        </pc:spChg>
        <pc:spChg chg="add mod">
          <ac:chgData name="徐 仁瓏" userId="f19a8855946fc892" providerId="Windows Live" clId="Web-{31440ABE-71F6-4A54-A1D8-02D375EF0BB5}" dt="2024-05-11T08:58:40.952" v="667" actId="1076"/>
          <ac:spMkLst>
            <pc:docMk/>
            <pc:sldMk cId="3561264504" sldId="266"/>
            <ac:spMk id="32" creationId="{7830560D-0ABA-B29D-1974-8B50A75AE17A}"/>
          </ac:spMkLst>
        </pc:spChg>
        <pc:grpChg chg="add mod">
          <ac:chgData name="徐 仁瓏" userId="f19a8855946fc892" providerId="Windows Live" clId="Web-{31440ABE-71F6-4A54-A1D8-02D375EF0BB5}" dt="2024-05-11T08:52:41.271" v="579" actId="1076"/>
          <ac:grpSpMkLst>
            <pc:docMk/>
            <pc:sldMk cId="3561264504" sldId="266"/>
            <ac:grpSpMk id="22" creationId="{260A40A1-5717-DA7A-EE6C-F85C0256D740}"/>
          </ac:grpSpMkLst>
        </pc:grpChg>
        <pc:grpChg chg="add mod">
          <ac:chgData name="徐 仁瓏" userId="f19a8855946fc892" providerId="Windows Live" clId="Web-{31440ABE-71F6-4A54-A1D8-02D375EF0BB5}" dt="2024-05-11T09:00:04.313" v="676" actId="1076"/>
          <ac:grpSpMkLst>
            <pc:docMk/>
            <pc:sldMk cId="3561264504" sldId="266"/>
            <ac:grpSpMk id="33" creationId="{0C397A09-E844-4C91-B802-C958AEDAD04E}"/>
          </ac:grpSpMkLst>
        </pc:grpChg>
        <pc:picChg chg="del mod">
          <ac:chgData name="徐 仁瓏" userId="f19a8855946fc892" providerId="Windows Live" clId="Web-{31440ABE-71F6-4A54-A1D8-02D375EF0BB5}" dt="2024-05-11T08:51:14.863" v="564"/>
          <ac:picMkLst>
            <pc:docMk/>
            <pc:sldMk cId="3561264504" sldId="266"/>
            <ac:picMk id="5" creationId="{75C21FD7-59A5-4430-2545-F6DF33F3FA11}"/>
          </ac:picMkLst>
        </pc:picChg>
      </pc:sldChg>
      <pc:sldChg chg="modSp del">
        <pc:chgData name="徐 仁瓏" userId="f19a8855946fc892" providerId="Windows Live" clId="Web-{31440ABE-71F6-4A54-A1D8-02D375EF0BB5}" dt="2024-05-11T09:07:28.807" v="734"/>
        <pc:sldMkLst>
          <pc:docMk/>
          <pc:sldMk cId="45346474" sldId="267"/>
        </pc:sldMkLst>
        <pc:picChg chg="mod">
          <ac:chgData name="徐 仁瓏" userId="f19a8855946fc892" providerId="Windows Live" clId="Web-{31440ABE-71F6-4A54-A1D8-02D375EF0BB5}" dt="2024-05-11T06:54:02.475" v="165"/>
          <ac:picMkLst>
            <pc:docMk/>
            <pc:sldMk cId="45346474" sldId="267"/>
            <ac:picMk id="7" creationId="{0E2B3F83-6E1C-4549-2FCB-669EB7319E05}"/>
          </ac:picMkLst>
        </pc:picChg>
      </pc:sldChg>
      <pc:sldChg chg="modSp">
        <pc:chgData name="徐 仁瓏" userId="f19a8855946fc892" providerId="Windows Live" clId="Web-{31440ABE-71F6-4A54-A1D8-02D375EF0BB5}" dt="2024-05-11T05:02:00.181" v="0" actId="20577"/>
        <pc:sldMkLst>
          <pc:docMk/>
          <pc:sldMk cId="3251802809" sldId="302"/>
        </pc:sldMkLst>
        <pc:spChg chg="mod">
          <ac:chgData name="徐 仁瓏" userId="f19a8855946fc892" providerId="Windows Live" clId="Web-{31440ABE-71F6-4A54-A1D8-02D375EF0BB5}" dt="2024-05-11T05:02:00.181" v="0" actId="20577"/>
          <ac:spMkLst>
            <pc:docMk/>
            <pc:sldMk cId="3251802809" sldId="302"/>
            <ac:spMk id="2" creationId="{1A02974A-C19C-2006-AA93-34A159C1AA1A}"/>
          </ac:spMkLst>
        </pc:spChg>
      </pc:sldChg>
      <pc:sldChg chg="addSp delSp modSp">
        <pc:chgData name="徐 仁瓏" userId="f19a8855946fc892" providerId="Windows Live" clId="Web-{31440ABE-71F6-4A54-A1D8-02D375EF0BB5}" dt="2024-05-11T06:46:49.713" v="106" actId="1076"/>
        <pc:sldMkLst>
          <pc:docMk/>
          <pc:sldMk cId="1551563439" sldId="303"/>
        </pc:sldMkLst>
        <pc:spChg chg="del mod">
          <ac:chgData name="徐 仁瓏" userId="f19a8855946fc892" providerId="Windows Live" clId="Web-{31440ABE-71F6-4A54-A1D8-02D375EF0BB5}" dt="2024-05-11T06:46:33.635" v="99"/>
          <ac:spMkLst>
            <pc:docMk/>
            <pc:sldMk cId="1551563439" sldId="303"/>
            <ac:spMk id="3" creationId="{837CF921-12AF-0F41-1692-4F21A7CFC6FD}"/>
          </ac:spMkLst>
        </pc:spChg>
        <pc:picChg chg="add mod ord">
          <ac:chgData name="徐 仁瓏" userId="f19a8855946fc892" providerId="Windows Live" clId="Web-{31440ABE-71F6-4A54-A1D8-02D375EF0BB5}" dt="2024-05-11T06:46:49.713" v="106" actId="1076"/>
          <ac:picMkLst>
            <pc:docMk/>
            <pc:sldMk cId="1551563439" sldId="303"/>
            <ac:picMk id="5" creationId="{891F8235-1C16-1A68-0387-F6402AB8EA7B}"/>
          </ac:picMkLst>
        </pc:picChg>
      </pc:sldChg>
      <pc:sldChg chg="addSp delSp modSp del">
        <pc:chgData name="徐 仁瓏" userId="f19a8855946fc892" providerId="Windows Live" clId="Web-{31440ABE-71F6-4A54-A1D8-02D375EF0BB5}" dt="2024-05-11T09:05:12.476" v="713"/>
        <pc:sldMkLst>
          <pc:docMk/>
          <pc:sldMk cId="2948315201" sldId="328"/>
        </pc:sldMkLst>
        <pc:spChg chg="add del mod">
          <ac:chgData name="徐 仁瓏" userId="f19a8855946fc892" providerId="Windows Live" clId="Web-{31440ABE-71F6-4A54-A1D8-02D375EF0BB5}" dt="2024-05-11T09:05:05.445" v="711"/>
          <ac:spMkLst>
            <pc:docMk/>
            <pc:sldMk cId="2948315201" sldId="328"/>
            <ac:spMk id="4" creationId="{0E2055E8-186A-910E-7808-B7C5F0BF849E}"/>
          </ac:spMkLst>
        </pc:spChg>
      </pc:sldChg>
      <pc:sldChg chg="modSp">
        <pc:chgData name="徐 仁瓏" userId="f19a8855946fc892" providerId="Windows Live" clId="Web-{31440ABE-71F6-4A54-A1D8-02D375EF0BB5}" dt="2024-05-11T08:40:43.068" v="378" actId="1076"/>
        <pc:sldMkLst>
          <pc:docMk/>
          <pc:sldMk cId="2588965192" sldId="329"/>
        </pc:sldMkLst>
        <pc:graphicFrameChg chg="mod modGraphic">
          <ac:chgData name="徐 仁瓏" userId="f19a8855946fc892" providerId="Windows Live" clId="Web-{31440ABE-71F6-4A54-A1D8-02D375EF0BB5}" dt="2024-05-11T08:40:43.068" v="378" actId="1076"/>
          <ac:graphicFrameMkLst>
            <pc:docMk/>
            <pc:sldMk cId="2588965192" sldId="329"/>
            <ac:graphicFrameMk id="5" creationId="{E5B351D3-DEFD-1034-1B25-50E6CD9B4EF7}"/>
          </ac:graphicFrameMkLst>
        </pc:graphicFrameChg>
      </pc:sldChg>
      <pc:sldChg chg="del">
        <pc:chgData name="徐 仁瓏" userId="f19a8855946fc892" providerId="Windows Live" clId="Web-{31440ABE-71F6-4A54-A1D8-02D375EF0BB5}" dt="2024-05-11T09:05:46.008" v="718"/>
        <pc:sldMkLst>
          <pc:docMk/>
          <pc:sldMk cId="556912989" sldId="330"/>
        </pc:sldMkLst>
      </pc:sldChg>
      <pc:sldChg chg="del">
        <pc:chgData name="徐 仁瓏" userId="f19a8855946fc892" providerId="Windows Live" clId="Web-{31440ABE-71F6-4A54-A1D8-02D375EF0BB5}" dt="2024-05-11T09:06:07.509" v="725"/>
        <pc:sldMkLst>
          <pc:docMk/>
          <pc:sldMk cId="1647684899" sldId="332"/>
        </pc:sldMkLst>
      </pc:sldChg>
      <pc:sldChg chg="delSp modSp">
        <pc:chgData name="徐 仁瓏" userId="f19a8855946fc892" providerId="Windows Live" clId="Web-{31440ABE-71F6-4A54-A1D8-02D375EF0BB5}" dt="2024-05-11T05:02:34.590" v="16"/>
        <pc:sldMkLst>
          <pc:docMk/>
          <pc:sldMk cId="2688840587" sldId="389"/>
        </pc:sldMkLst>
        <pc:spChg chg="mod">
          <ac:chgData name="徐 仁瓏" userId="f19a8855946fc892" providerId="Windows Live" clId="Web-{31440ABE-71F6-4A54-A1D8-02D375EF0BB5}" dt="2024-05-11T05:02:19.807" v="11" actId="20577"/>
          <ac:spMkLst>
            <pc:docMk/>
            <pc:sldMk cId="2688840587" sldId="389"/>
            <ac:spMk id="2" creationId="{1A02974A-C19C-2006-AA93-34A159C1AA1A}"/>
          </ac:spMkLst>
        </pc:spChg>
        <pc:spChg chg="mod">
          <ac:chgData name="徐 仁瓏" userId="f19a8855946fc892" providerId="Windows Live" clId="Web-{31440ABE-71F6-4A54-A1D8-02D375EF0BB5}" dt="2024-05-11T05:02:24.683" v="14" actId="20577"/>
          <ac:spMkLst>
            <pc:docMk/>
            <pc:sldMk cId="2688840587" sldId="389"/>
            <ac:spMk id="3" creationId="{63A128DF-8C76-625B-0D1B-E53EAF2C8AA6}"/>
          </ac:spMkLst>
        </pc:spChg>
        <pc:picChg chg="del">
          <ac:chgData name="徐 仁瓏" userId="f19a8855946fc892" providerId="Windows Live" clId="Web-{31440ABE-71F6-4A54-A1D8-02D375EF0BB5}" dt="2024-05-11T05:02:34.590" v="16"/>
          <ac:picMkLst>
            <pc:docMk/>
            <pc:sldMk cId="2688840587" sldId="389"/>
            <ac:picMk id="4" creationId="{85984B74-5681-DA63-AE1F-32FB9093F513}"/>
          </ac:picMkLst>
        </pc:picChg>
      </pc:sldChg>
      <pc:sldChg chg="modSp add replId">
        <pc:chgData name="徐 仁瓏" userId="f19a8855946fc892" providerId="Windows Live" clId="Web-{31440ABE-71F6-4A54-A1D8-02D375EF0BB5}" dt="2024-05-11T05:39:38.803" v="42"/>
        <pc:sldMkLst>
          <pc:docMk/>
          <pc:sldMk cId="3614750502" sldId="390"/>
        </pc:sldMkLst>
        <pc:spChg chg="mod">
          <ac:chgData name="徐 仁瓏" userId="f19a8855946fc892" providerId="Windows Live" clId="Web-{31440ABE-71F6-4A54-A1D8-02D375EF0BB5}" dt="2024-05-11T05:02:52.544" v="24" actId="20577"/>
          <ac:spMkLst>
            <pc:docMk/>
            <pc:sldMk cId="3614750502" sldId="390"/>
            <ac:spMk id="2" creationId="{1A02974A-C19C-2006-AA93-34A159C1AA1A}"/>
          </ac:spMkLst>
        </pc:spChg>
        <pc:spChg chg="mod">
          <ac:chgData name="徐 仁瓏" userId="f19a8855946fc892" providerId="Windows Live" clId="Web-{31440ABE-71F6-4A54-A1D8-02D375EF0BB5}" dt="2024-05-11T05:02:54.841" v="25" actId="20577"/>
          <ac:spMkLst>
            <pc:docMk/>
            <pc:sldMk cId="3614750502" sldId="390"/>
            <ac:spMk id="3" creationId="{63A128DF-8C76-625B-0D1B-E53EAF2C8AA6}"/>
          </ac:spMkLst>
        </pc:spChg>
        <pc:picChg chg="mod">
          <ac:chgData name="徐 仁瓏" userId="f19a8855946fc892" providerId="Windows Live" clId="Web-{31440ABE-71F6-4A54-A1D8-02D375EF0BB5}" dt="2024-05-11T05:39:38.803" v="42"/>
          <ac:picMkLst>
            <pc:docMk/>
            <pc:sldMk cId="3614750502" sldId="390"/>
            <ac:picMk id="4" creationId="{85984B74-5681-DA63-AE1F-32FB9093F513}"/>
          </ac:picMkLst>
        </pc:picChg>
      </pc:sldChg>
      <pc:sldChg chg="addSp delSp modSp add del replId">
        <pc:chgData name="徐 仁瓏" userId="f19a8855946fc892" providerId="Windows Live" clId="Web-{31440ABE-71F6-4A54-A1D8-02D375EF0BB5}" dt="2024-05-11T06:32:42.679" v="95" actId="1076"/>
        <pc:sldMkLst>
          <pc:docMk/>
          <pc:sldMk cId="910618699" sldId="391"/>
        </pc:sldMkLst>
        <pc:spChg chg="mod">
          <ac:chgData name="徐 仁瓏" userId="f19a8855946fc892" providerId="Windows Live" clId="Web-{31440ABE-71F6-4A54-A1D8-02D375EF0BB5}" dt="2024-05-11T05:42:21.900" v="47" actId="20577"/>
          <ac:spMkLst>
            <pc:docMk/>
            <pc:sldMk cId="910618699" sldId="391"/>
            <ac:spMk id="2" creationId="{1A02974A-C19C-2006-AA93-34A159C1AA1A}"/>
          </ac:spMkLst>
        </pc:spChg>
        <pc:spChg chg="del mod">
          <ac:chgData name="徐 仁瓏" userId="f19a8855946fc892" providerId="Windows Live" clId="Web-{31440ABE-71F6-4A54-A1D8-02D375EF0BB5}" dt="2024-05-11T06:31:36.121" v="72"/>
          <ac:spMkLst>
            <pc:docMk/>
            <pc:sldMk cId="910618699" sldId="391"/>
            <ac:spMk id="3" creationId="{63A128DF-8C76-625B-0D1B-E53EAF2C8AA6}"/>
          </ac:spMkLst>
        </pc:spChg>
        <pc:spChg chg="add del mod">
          <ac:chgData name="徐 仁瓏" userId="f19a8855946fc892" providerId="Windows Live" clId="Web-{31440ABE-71F6-4A54-A1D8-02D375EF0BB5}" dt="2024-05-11T06:31:39.106" v="73"/>
          <ac:spMkLst>
            <pc:docMk/>
            <pc:sldMk cId="910618699" sldId="391"/>
            <ac:spMk id="7" creationId="{7B7DFB8E-7769-0E62-FE8E-249C8927B4E7}"/>
          </ac:spMkLst>
        </pc:spChg>
        <pc:spChg chg="add mod">
          <ac:chgData name="徐 仁瓏" userId="f19a8855946fc892" providerId="Windows Live" clId="Web-{31440ABE-71F6-4A54-A1D8-02D375EF0BB5}" dt="2024-05-11T06:32:20.100" v="90" actId="20577"/>
          <ac:spMkLst>
            <pc:docMk/>
            <pc:sldMk cId="910618699" sldId="391"/>
            <ac:spMk id="9" creationId="{BBFC920F-2AB0-8740-9111-D6474730A1C6}"/>
          </ac:spMkLst>
        </pc:spChg>
        <pc:picChg chg="add mod modCrop">
          <ac:chgData name="徐 仁瓏" userId="f19a8855946fc892" providerId="Windows Live" clId="Web-{31440ABE-71F6-4A54-A1D8-02D375EF0BB5}" dt="2024-05-11T06:32:42.679" v="95" actId="1076"/>
          <ac:picMkLst>
            <pc:docMk/>
            <pc:sldMk cId="910618699" sldId="391"/>
            <ac:picMk id="4" creationId="{1E806610-E030-4A7D-F6F9-87CDAA735B4B}"/>
          </ac:picMkLst>
        </pc:picChg>
      </pc:sldChg>
      <pc:sldChg chg="modSp add del replId">
        <pc:chgData name="徐 仁瓏" userId="f19a8855946fc892" providerId="Windows Live" clId="Web-{31440ABE-71F6-4A54-A1D8-02D375EF0BB5}" dt="2024-05-11T05:42:51.026" v="54"/>
        <pc:sldMkLst>
          <pc:docMk/>
          <pc:sldMk cId="1830273728" sldId="391"/>
        </pc:sldMkLst>
        <pc:picChg chg="mod">
          <ac:chgData name="徐 仁瓏" userId="f19a8855946fc892" providerId="Windows Live" clId="Web-{31440ABE-71F6-4A54-A1D8-02D375EF0BB5}" dt="2024-05-11T05:42:50.260" v="53" actId="1076"/>
          <ac:picMkLst>
            <pc:docMk/>
            <pc:sldMk cId="1830273728" sldId="391"/>
            <ac:picMk id="4" creationId="{85984B74-5681-DA63-AE1F-32FB9093F513}"/>
          </ac:picMkLst>
        </pc:picChg>
      </pc:sldChg>
      <pc:sldChg chg="add del replId">
        <pc:chgData name="徐 仁瓏" userId="f19a8855946fc892" providerId="Windows Live" clId="Web-{31440ABE-71F6-4A54-A1D8-02D375EF0BB5}" dt="2024-05-11T09:06:35.650" v="731"/>
        <pc:sldMkLst>
          <pc:docMk/>
          <pc:sldMk cId="395290359" sldId="392"/>
        </pc:sldMkLst>
      </pc:sldChg>
      <pc:sldChg chg="addSp delSp modSp add replId">
        <pc:chgData name="徐 仁瓏" userId="f19a8855946fc892" providerId="Windows Live" clId="Web-{31440ABE-71F6-4A54-A1D8-02D375EF0BB5}" dt="2024-05-11T06:48:28.077" v="135" actId="20577"/>
        <pc:sldMkLst>
          <pc:docMk/>
          <pc:sldMk cId="2232123231" sldId="393"/>
        </pc:sldMkLst>
        <pc:spChg chg="mod">
          <ac:chgData name="徐 仁瓏" userId="f19a8855946fc892" providerId="Windows Live" clId="Web-{31440ABE-71F6-4A54-A1D8-02D375EF0BB5}" dt="2024-05-11T06:48:28.077" v="135" actId="20577"/>
          <ac:spMkLst>
            <pc:docMk/>
            <pc:sldMk cId="2232123231" sldId="393"/>
            <ac:spMk id="2" creationId="{CA8ABB48-AC7E-6A05-CD5E-4342AD57F4F7}"/>
          </ac:spMkLst>
        </pc:spChg>
        <pc:spChg chg="add del mod">
          <ac:chgData name="徐 仁瓏" userId="f19a8855946fc892" providerId="Windows Live" clId="Web-{31440ABE-71F6-4A54-A1D8-02D375EF0BB5}" dt="2024-05-11T06:48:01.529" v="110"/>
          <ac:spMkLst>
            <pc:docMk/>
            <pc:sldMk cId="2232123231" sldId="393"/>
            <ac:spMk id="6" creationId="{EDDEBE35-3D17-A35C-AB49-1C0B26BE2BD1}"/>
          </ac:spMkLst>
        </pc:spChg>
        <pc:picChg chg="del">
          <ac:chgData name="徐 仁瓏" userId="f19a8855946fc892" providerId="Windows Live" clId="Web-{31440ABE-71F6-4A54-A1D8-02D375EF0BB5}" dt="2024-05-11T06:47:57.873" v="109"/>
          <ac:picMkLst>
            <pc:docMk/>
            <pc:sldMk cId="2232123231" sldId="393"/>
            <ac:picMk id="5" creationId="{891F8235-1C16-1A68-0387-F6402AB8EA7B}"/>
          </ac:picMkLst>
        </pc:picChg>
        <pc:picChg chg="add mod ord">
          <ac:chgData name="徐 仁瓏" userId="f19a8855946fc892" providerId="Windows Live" clId="Web-{31440ABE-71F6-4A54-A1D8-02D375EF0BB5}" dt="2024-05-11T06:48:11.139" v="114" actId="1076"/>
          <ac:picMkLst>
            <pc:docMk/>
            <pc:sldMk cId="2232123231" sldId="393"/>
            <ac:picMk id="7" creationId="{8DC4058F-185D-10A8-8ED4-46D75F685E51}"/>
          </ac:picMkLst>
        </pc:picChg>
      </pc:sldChg>
      <pc:sldChg chg="addSp delSp modSp add replId">
        <pc:chgData name="徐 仁瓏" userId="f19a8855946fc892" providerId="Windows Live" clId="Web-{31440ABE-71F6-4A54-A1D8-02D375EF0BB5}" dt="2024-05-11T06:50:58.908" v="160" actId="1076"/>
        <pc:sldMkLst>
          <pc:docMk/>
          <pc:sldMk cId="968511900" sldId="394"/>
        </pc:sldMkLst>
        <pc:spChg chg="add del mod">
          <ac:chgData name="徐 仁瓏" userId="f19a8855946fc892" providerId="Windows Live" clId="Web-{31440ABE-71F6-4A54-A1D8-02D375EF0BB5}" dt="2024-05-11T06:48:53.359" v="137"/>
          <ac:spMkLst>
            <pc:docMk/>
            <pc:sldMk cId="968511900" sldId="394"/>
            <ac:spMk id="6" creationId="{935D2A77-48A0-41C5-0A88-A21E17148107}"/>
          </ac:spMkLst>
        </pc:spChg>
        <pc:picChg chg="del">
          <ac:chgData name="徐 仁瓏" userId="f19a8855946fc892" providerId="Windows Live" clId="Web-{31440ABE-71F6-4A54-A1D8-02D375EF0BB5}" dt="2024-05-11T06:48:49.593" v="136"/>
          <ac:picMkLst>
            <pc:docMk/>
            <pc:sldMk cId="968511900" sldId="394"/>
            <ac:picMk id="5" creationId="{891F8235-1C16-1A68-0387-F6402AB8EA7B}"/>
          </ac:picMkLst>
        </pc:picChg>
        <pc:picChg chg="add mod ord">
          <ac:chgData name="徐 仁瓏" userId="f19a8855946fc892" providerId="Windows Live" clId="Web-{31440ABE-71F6-4A54-A1D8-02D375EF0BB5}" dt="2024-05-11T06:50:58.908" v="160" actId="1076"/>
          <ac:picMkLst>
            <pc:docMk/>
            <pc:sldMk cId="968511900" sldId="394"/>
            <ac:picMk id="7" creationId="{4B6E6E44-4442-CE9C-AC86-0454C473C3EF}"/>
          </ac:picMkLst>
        </pc:picChg>
      </pc:sldChg>
      <pc:sldChg chg="addSp delSp modSp add replId">
        <pc:chgData name="徐 仁瓏" userId="f19a8855946fc892" providerId="Windows Live" clId="Web-{31440ABE-71F6-4A54-A1D8-02D375EF0BB5}" dt="2024-05-11T06:53:54.412" v="163"/>
        <pc:sldMkLst>
          <pc:docMk/>
          <pc:sldMk cId="2759645858" sldId="395"/>
        </pc:sldMkLst>
        <pc:spChg chg="add del mod">
          <ac:chgData name="徐 仁瓏" userId="f19a8855946fc892" providerId="Windows Live" clId="Web-{31440ABE-71F6-4A54-A1D8-02D375EF0BB5}" dt="2024-05-11T06:50:28.720" v="146"/>
          <ac:spMkLst>
            <pc:docMk/>
            <pc:sldMk cId="2759645858" sldId="395"/>
            <ac:spMk id="5" creationId="{9B6DF35C-C25A-04A5-11F0-6C33DEC43BF9}"/>
          </ac:spMkLst>
        </pc:spChg>
        <pc:spChg chg="add del mod">
          <ac:chgData name="徐 仁瓏" userId="f19a8855946fc892" providerId="Windows Live" clId="Web-{31440ABE-71F6-4A54-A1D8-02D375EF0BB5}" dt="2024-05-11T06:53:54.412" v="163"/>
          <ac:spMkLst>
            <pc:docMk/>
            <pc:sldMk cId="2759645858" sldId="395"/>
            <ac:spMk id="9" creationId="{B8A3A964-1680-9670-36AF-84DF8960916B}"/>
          </ac:spMkLst>
        </pc:spChg>
        <pc:picChg chg="add del mod ord">
          <ac:chgData name="徐 仁瓏" userId="f19a8855946fc892" providerId="Windows Live" clId="Web-{31440ABE-71F6-4A54-A1D8-02D375EF0BB5}" dt="2024-05-11T06:53:54.412" v="163"/>
          <ac:picMkLst>
            <pc:docMk/>
            <pc:sldMk cId="2759645858" sldId="395"/>
            <ac:picMk id="6" creationId="{440784EA-7F5A-9C68-EF1A-2980D88662FE}"/>
          </ac:picMkLst>
        </pc:picChg>
        <pc:picChg chg="del">
          <ac:chgData name="徐 仁瓏" userId="f19a8855946fc892" providerId="Windows Live" clId="Web-{31440ABE-71F6-4A54-A1D8-02D375EF0BB5}" dt="2024-05-11T06:50:16.923" v="145"/>
          <ac:picMkLst>
            <pc:docMk/>
            <pc:sldMk cId="2759645858" sldId="395"/>
            <ac:picMk id="7" creationId="{4B6E6E44-4442-CE9C-AC86-0454C473C3EF}"/>
          </ac:picMkLst>
        </pc:picChg>
      </pc:sldChg>
      <pc:sldChg chg="addSp delSp modSp add replId">
        <pc:chgData name="徐 仁瓏" userId="f19a8855946fc892" providerId="Windows Live" clId="Web-{31440ABE-71F6-4A54-A1D8-02D375EF0BB5}" dt="2024-05-11T06:54:46.085" v="185" actId="1076"/>
        <pc:sldMkLst>
          <pc:docMk/>
          <pc:sldMk cId="4086586899" sldId="396"/>
        </pc:sldMkLst>
        <pc:spChg chg="mod">
          <ac:chgData name="徐 仁瓏" userId="f19a8855946fc892" providerId="Windows Live" clId="Web-{31440ABE-71F6-4A54-A1D8-02D375EF0BB5}" dt="2024-05-11T06:54:18.632" v="175" actId="20577"/>
          <ac:spMkLst>
            <pc:docMk/>
            <pc:sldMk cId="4086586899" sldId="396"/>
            <ac:spMk id="2" creationId="{CA8ABB48-AC7E-6A05-CD5E-4342AD57F4F7}"/>
          </ac:spMkLst>
        </pc:spChg>
        <pc:spChg chg="add del mod">
          <ac:chgData name="徐 仁瓏" userId="f19a8855946fc892" providerId="Windows Live" clId="Web-{31440ABE-71F6-4A54-A1D8-02D375EF0BB5}" dt="2024-05-11T06:54:32.835" v="177"/>
          <ac:spMkLst>
            <pc:docMk/>
            <pc:sldMk cId="4086586899" sldId="396"/>
            <ac:spMk id="5" creationId="{77E7A20D-5128-CDA7-7248-8C414D5639DF}"/>
          </ac:spMkLst>
        </pc:spChg>
        <pc:picChg chg="del">
          <ac:chgData name="徐 仁瓏" userId="f19a8855946fc892" providerId="Windows Live" clId="Web-{31440ABE-71F6-4A54-A1D8-02D375EF0BB5}" dt="2024-05-11T06:54:22.100" v="176"/>
          <ac:picMkLst>
            <pc:docMk/>
            <pc:sldMk cId="4086586899" sldId="396"/>
            <ac:picMk id="6" creationId="{440784EA-7F5A-9C68-EF1A-2980D88662FE}"/>
          </ac:picMkLst>
        </pc:picChg>
        <pc:picChg chg="add mod ord">
          <ac:chgData name="徐 仁瓏" userId="f19a8855946fc892" providerId="Windows Live" clId="Web-{31440ABE-71F6-4A54-A1D8-02D375EF0BB5}" dt="2024-05-11T06:54:46.085" v="185" actId="1076"/>
          <ac:picMkLst>
            <pc:docMk/>
            <pc:sldMk cId="4086586899" sldId="396"/>
            <ac:picMk id="7" creationId="{6C4EA980-275A-25C1-4D40-20C4171BBFBE}"/>
          </ac:picMkLst>
        </pc:picChg>
      </pc:sldChg>
      <pc:sldChg chg="addSp delSp modSp add replId">
        <pc:chgData name="徐 仁瓏" userId="f19a8855946fc892" providerId="Windows Live" clId="Web-{31440ABE-71F6-4A54-A1D8-02D375EF0BB5}" dt="2024-05-11T07:50:24.312" v="265" actId="1076"/>
        <pc:sldMkLst>
          <pc:docMk/>
          <pc:sldMk cId="2640095986" sldId="397"/>
        </pc:sldMkLst>
        <pc:spChg chg="mod">
          <ac:chgData name="徐 仁瓏" userId="f19a8855946fc892" providerId="Windows Live" clId="Web-{31440ABE-71F6-4A54-A1D8-02D375EF0BB5}" dt="2024-05-11T07:32:42.491" v="212" actId="20577"/>
          <ac:spMkLst>
            <pc:docMk/>
            <pc:sldMk cId="2640095986" sldId="397"/>
            <ac:spMk id="2" creationId="{CA8ABB48-AC7E-6A05-CD5E-4342AD57F4F7}"/>
          </ac:spMkLst>
        </pc:spChg>
        <pc:spChg chg="add del mod">
          <ac:chgData name="徐 仁瓏" userId="f19a8855946fc892" providerId="Windows Live" clId="Web-{31440ABE-71F6-4A54-A1D8-02D375EF0BB5}" dt="2024-05-11T07:50:12.843" v="259"/>
          <ac:spMkLst>
            <pc:docMk/>
            <pc:sldMk cId="2640095986" sldId="397"/>
            <ac:spMk id="5" creationId="{9A1AE6D7-F83A-883B-7354-C9EB5F9A3903}"/>
          </ac:spMkLst>
        </pc:spChg>
        <pc:picChg chg="del">
          <ac:chgData name="徐 仁瓏" userId="f19a8855946fc892" providerId="Windows Live" clId="Web-{31440ABE-71F6-4A54-A1D8-02D375EF0BB5}" dt="2024-05-11T07:47:08.949" v="258"/>
          <ac:picMkLst>
            <pc:docMk/>
            <pc:sldMk cId="2640095986" sldId="397"/>
            <ac:picMk id="6" creationId="{440784EA-7F5A-9C68-EF1A-2980D88662FE}"/>
          </ac:picMkLst>
        </pc:picChg>
        <pc:picChg chg="add mod ord">
          <ac:chgData name="徐 仁瓏" userId="f19a8855946fc892" providerId="Windows Live" clId="Web-{31440ABE-71F6-4A54-A1D8-02D375EF0BB5}" dt="2024-05-11T07:50:24.312" v="265" actId="1076"/>
          <ac:picMkLst>
            <pc:docMk/>
            <pc:sldMk cId="2640095986" sldId="397"/>
            <ac:picMk id="7" creationId="{DADFCA0D-E38B-A307-CA56-0079D8A6D82A}"/>
          </ac:picMkLst>
        </pc:picChg>
      </pc:sldChg>
      <pc:sldChg chg="addSp delSp modSp add replId">
        <pc:chgData name="徐 仁瓏" userId="f19a8855946fc892" providerId="Windows Live" clId="Web-{31440ABE-71F6-4A54-A1D8-02D375EF0BB5}" dt="2024-05-11T07:46:54.746" v="257" actId="1076"/>
        <pc:sldMkLst>
          <pc:docMk/>
          <pc:sldMk cId="1383238382" sldId="398"/>
        </pc:sldMkLst>
        <pc:spChg chg="mod">
          <ac:chgData name="徐 仁瓏" userId="f19a8855946fc892" providerId="Windows Live" clId="Web-{31440ABE-71F6-4A54-A1D8-02D375EF0BB5}" dt="2024-05-11T07:32:49.351" v="214" actId="20577"/>
          <ac:spMkLst>
            <pc:docMk/>
            <pc:sldMk cId="1383238382" sldId="398"/>
            <ac:spMk id="2" creationId="{CA8ABB48-AC7E-6A05-CD5E-4342AD57F4F7}"/>
          </ac:spMkLst>
        </pc:spChg>
        <pc:spChg chg="add mod">
          <ac:chgData name="徐 仁瓏" userId="f19a8855946fc892" providerId="Windows Live" clId="Web-{31440ABE-71F6-4A54-A1D8-02D375EF0BB5}" dt="2024-05-11T07:34:03.571" v="234" actId="20577"/>
          <ac:spMkLst>
            <pc:docMk/>
            <pc:sldMk cId="1383238382" sldId="398"/>
            <ac:spMk id="5" creationId="{BEEC799C-F28A-F90E-3817-3C8665FA01E5}"/>
          </ac:spMkLst>
        </pc:spChg>
        <pc:picChg chg="add mod">
          <ac:chgData name="徐 仁瓏" userId="f19a8855946fc892" providerId="Windows Live" clId="Web-{31440ABE-71F6-4A54-A1D8-02D375EF0BB5}" dt="2024-05-11T07:46:50.683" v="255" actId="1076"/>
          <ac:picMkLst>
            <pc:docMk/>
            <pc:sldMk cId="1383238382" sldId="398"/>
            <ac:picMk id="3" creationId="{FA580CC0-AB22-3F7B-06AF-3B680F8240F0}"/>
          </ac:picMkLst>
        </pc:picChg>
        <pc:picChg chg="del">
          <ac:chgData name="徐 仁瓏" userId="f19a8855946fc892" providerId="Windows Live" clId="Web-{31440ABE-71F6-4A54-A1D8-02D375EF0BB5}" dt="2024-05-11T07:32:50.210" v="215"/>
          <ac:picMkLst>
            <pc:docMk/>
            <pc:sldMk cId="1383238382" sldId="398"/>
            <ac:picMk id="6" creationId="{440784EA-7F5A-9C68-EF1A-2980D88662FE}"/>
          </ac:picMkLst>
        </pc:picChg>
        <pc:picChg chg="add del mod">
          <ac:chgData name="徐 仁瓏" userId="f19a8855946fc892" providerId="Windows Live" clId="Web-{31440ABE-71F6-4A54-A1D8-02D375EF0BB5}" dt="2024-05-11T07:39:13.748" v="236"/>
          <ac:picMkLst>
            <pc:docMk/>
            <pc:sldMk cId="1383238382" sldId="398"/>
            <ac:picMk id="7" creationId="{90BF031E-0FBC-5B6B-09D7-CF67D4658FD7}"/>
          </ac:picMkLst>
        </pc:picChg>
        <pc:picChg chg="add mod">
          <ac:chgData name="徐 仁瓏" userId="f19a8855946fc892" providerId="Windows Live" clId="Web-{31440ABE-71F6-4A54-A1D8-02D375EF0BB5}" dt="2024-05-11T07:46:54.746" v="257" actId="1076"/>
          <ac:picMkLst>
            <pc:docMk/>
            <pc:sldMk cId="1383238382" sldId="398"/>
            <ac:picMk id="8" creationId="{E4DDE63B-EED9-C727-ADB2-8D80E5B7329C}"/>
          </ac:picMkLst>
        </pc:picChg>
      </pc:sldChg>
      <pc:sldChg chg="addSp delSp modSp add replId">
        <pc:chgData name="徐 仁瓏" userId="f19a8855946fc892" providerId="Windows Live" clId="Web-{31440ABE-71F6-4A54-A1D8-02D375EF0BB5}" dt="2024-05-11T08:03:23.328" v="319" actId="1076"/>
        <pc:sldMkLst>
          <pc:docMk/>
          <pc:sldMk cId="1724063655" sldId="399"/>
        </pc:sldMkLst>
        <pc:spChg chg="mod">
          <ac:chgData name="徐 仁瓏" userId="f19a8855946fc892" providerId="Windows Live" clId="Web-{31440ABE-71F6-4A54-A1D8-02D375EF0BB5}" dt="2024-05-11T08:00:12.293" v="270" actId="20577"/>
          <ac:spMkLst>
            <pc:docMk/>
            <pc:sldMk cId="1724063655" sldId="399"/>
            <ac:spMk id="2" creationId="{CA8ABB48-AC7E-6A05-CD5E-4342AD57F4F7}"/>
          </ac:spMkLst>
        </pc:spChg>
        <pc:spChg chg="add del mod">
          <ac:chgData name="徐 仁瓏" userId="f19a8855946fc892" providerId="Windows Live" clId="Web-{31440ABE-71F6-4A54-A1D8-02D375EF0BB5}" dt="2024-05-11T08:00:29.168" v="275"/>
          <ac:spMkLst>
            <pc:docMk/>
            <pc:sldMk cId="1724063655" sldId="399"/>
            <ac:spMk id="5" creationId="{1A3B29C5-C626-5CE8-9E2A-FB1EEF48478F}"/>
          </ac:spMkLst>
        </pc:spChg>
        <pc:picChg chg="del">
          <ac:chgData name="徐 仁瓏" userId="f19a8855946fc892" providerId="Windows Live" clId="Web-{31440ABE-71F6-4A54-A1D8-02D375EF0BB5}" dt="2024-05-11T08:00:18.090" v="274"/>
          <ac:picMkLst>
            <pc:docMk/>
            <pc:sldMk cId="1724063655" sldId="399"/>
            <ac:picMk id="6" creationId="{440784EA-7F5A-9C68-EF1A-2980D88662FE}"/>
          </ac:picMkLst>
        </pc:picChg>
        <pc:picChg chg="add mod ord">
          <ac:chgData name="徐 仁瓏" userId="f19a8855946fc892" providerId="Windows Live" clId="Web-{31440ABE-71F6-4A54-A1D8-02D375EF0BB5}" dt="2024-05-11T08:03:23.328" v="319" actId="1076"/>
          <ac:picMkLst>
            <pc:docMk/>
            <pc:sldMk cId="1724063655" sldId="399"/>
            <ac:picMk id="7" creationId="{1272E51C-22B3-AF6C-338F-A3AAEC1FFBF9}"/>
          </ac:picMkLst>
        </pc:picChg>
      </pc:sldChg>
      <pc:sldChg chg="add del replId">
        <pc:chgData name="徐 仁瓏" userId="f19a8855946fc892" providerId="Windows Live" clId="Web-{31440ABE-71F6-4A54-A1D8-02D375EF0BB5}" dt="2024-05-11T09:10:22.186" v="815"/>
        <pc:sldMkLst>
          <pc:docMk/>
          <pc:sldMk cId="1386025521" sldId="400"/>
        </pc:sldMkLst>
      </pc:sldChg>
      <pc:sldChg chg="add del replId">
        <pc:chgData name="徐 仁瓏" userId="f19a8855946fc892" providerId="Windows Live" clId="Web-{31440ABE-71F6-4A54-A1D8-02D375EF0BB5}" dt="2024-05-11T09:10:52.077" v="820"/>
        <pc:sldMkLst>
          <pc:docMk/>
          <pc:sldMk cId="3292701209" sldId="401"/>
        </pc:sldMkLst>
      </pc:sldChg>
      <pc:sldChg chg="addSp delSp modSp add replId">
        <pc:chgData name="徐 仁瓏" userId="f19a8855946fc892" providerId="Windows Live" clId="Web-{31440ABE-71F6-4A54-A1D8-02D375EF0BB5}" dt="2024-05-11T08:02:25.436" v="303" actId="1076"/>
        <pc:sldMkLst>
          <pc:docMk/>
          <pc:sldMk cId="108353290" sldId="402"/>
        </pc:sldMkLst>
        <pc:spChg chg="add del mod">
          <ac:chgData name="徐 仁瓏" userId="f19a8855946fc892" providerId="Windows Live" clId="Web-{31440ABE-71F6-4A54-A1D8-02D375EF0BB5}" dt="2024-05-11T08:01:05.575" v="281"/>
          <ac:spMkLst>
            <pc:docMk/>
            <pc:sldMk cId="108353290" sldId="402"/>
            <ac:spMk id="5" creationId="{CDF36122-1DA2-48F1-FBF4-58DEFED836D8}"/>
          </ac:spMkLst>
        </pc:spChg>
        <pc:picChg chg="del">
          <ac:chgData name="徐 仁瓏" userId="f19a8855946fc892" providerId="Windows Live" clId="Web-{31440ABE-71F6-4A54-A1D8-02D375EF0BB5}" dt="2024-05-11T08:00:43.934" v="280"/>
          <ac:picMkLst>
            <pc:docMk/>
            <pc:sldMk cId="108353290" sldId="402"/>
            <ac:picMk id="6" creationId="{440784EA-7F5A-9C68-EF1A-2980D88662FE}"/>
          </ac:picMkLst>
        </pc:picChg>
        <pc:picChg chg="add mod ord">
          <ac:chgData name="徐 仁瓏" userId="f19a8855946fc892" providerId="Windows Live" clId="Web-{31440ABE-71F6-4A54-A1D8-02D375EF0BB5}" dt="2024-05-11T08:02:25.436" v="303" actId="1076"/>
          <ac:picMkLst>
            <pc:docMk/>
            <pc:sldMk cId="108353290" sldId="402"/>
            <ac:picMk id="7" creationId="{91B26ED7-A631-406D-382D-A8FB02C19EE2}"/>
          </ac:picMkLst>
        </pc:picChg>
      </pc:sldChg>
      <pc:sldChg chg="addSp delSp modSp add replId">
        <pc:chgData name="徐 仁瓏" userId="f19a8855946fc892" providerId="Windows Live" clId="Web-{31440ABE-71F6-4A54-A1D8-02D375EF0BB5}" dt="2024-05-11T08:02:49.765" v="314" actId="1076"/>
        <pc:sldMkLst>
          <pc:docMk/>
          <pc:sldMk cId="2872524432" sldId="403"/>
        </pc:sldMkLst>
        <pc:spChg chg="add del mod">
          <ac:chgData name="徐 仁瓏" userId="f19a8855946fc892" providerId="Windows Live" clId="Web-{31440ABE-71F6-4A54-A1D8-02D375EF0BB5}" dt="2024-05-11T08:02:28.218" v="305"/>
          <ac:spMkLst>
            <pc:docMk/>
            <pc:sldMk cId="2872524432" sldId="403"/>
            <ac:spMk id="5" creationId="{BBBAD4FF-57E4-89B8-54E7-3E4D5288EF2A}"/>
          </ac:spMkLst>
        </pc:spChg>
        <pc:picChg chg="del">
          <ac:chgData name="徐 仁瓏" userId="f19a8855946fc892" providerId="Windows Live" clId="Web-{31440ABE-71F6-4A54-A1D8-02D375EF0BB5}" dt="2024-05-11T08:02:27.343" v="304"/>
          <ac:picMkLst>
            <pc:docMk/>
            <pc:sldMk cId="2872524432" sldId="403"/>
            <ac:picMk id="6" creationId="{440784EA-7F5A-9C68-EF1A-2980D88662FE}"/>
          </ac:picMkLst>
        </pc:picChg>
        <pc:picChg chg="add mod ord">
          <ac:chgData name="徐 仁瓏" userId="f19a8855946fc892" providerId="Windows Live" clId="Web-{31440ABE-71F6-4A54-A1D8-02D375EF0BB5}" dt="2024-05-11T08:02:49.765" v="314" actId="1076"/>
          <ac:picMkLst>
            <pc:docMk/>
            <pc:sldMk cId="2872524432" sldId="403"/>
            <ac:picMk id="7" creationId="{F6D1CEEB-9EF8-7E98-911D-29DBEEF75BFA}"/>
          </ac:picMkLst>
        </pc:picChg>
      </pc:sldChg>
      <pc:sldChg chg="addSp delSp modSp add replId">
        <pc:chgData name="徐 仁瓏" userId="f19a8855946fc892" providerId="Windows Live" clId="Web-{31440ABE-71F6-4A54-A1D8-02D375EF0BB5}" dt="2024-05-11T08:04:00.923" v="324" actId="1076"/>
        <pc:sldMkLst>
          <pc:docMk/>
          <pc:sldMk cId="789472359" sldId="404"/>
        </pc:sldMkLst>
        <pc:spChg chg="add del mod">
          <ac:chgData name="徐 仁瓏" userId="f19a8855946fc892" providerId="Windows Live" clId="Web-{31440ABE-71F6-4A54-A1D8-02D375EF0BB5}" dt="2024-05-11T08:03:49.391" v="321"/>
          <ac:spMkLst>
            <pc:docMk/>
            <pc:sldMk cId="789472359" sldId="404"/>
            <ac:spMk id="5" creationId="{73F25429-CEE3-77D1-634C-A2872C5A997E}"/>
          </ac:spMkLst>
        </pc:spChg>
        <pc:picChg chg="del">
          <ac:chgData name="徐 仁瓏" userId="f19a8855946fc892" providerId="Windows Live" clId="Web-{31440ABE-71F6-4A54-A1D8-02D375EF0BB5}" dt="2024-05-11T08:03:48.782" v="320"/>
          <ac:picMkLst>
            <pc:docMk/>
            <pc:sldMk cId="789472359" sldId="404"/>
            <ac:picMk id="6" creationId="{440784EA-7F5A-9C68-EF1A-2980D88662FE}"/>
          </ac:picMkLst>
        </pc:picChg>
        <pc:picChg chg="add mod ord">
          <ac:chgData name="徐 仁瓏" userId="f19a8855946fc892" providerId="Windows Live" clId="Web-{31440ABE-71F6-4A54-A1D8-02D375EF0BB5}" dt="2024-05-11T08:04:00.923" v="324" actId="1076"/>
          <ac:picMkLst>
            <pc:docMk/>
            <pc:sldMk cId="789472359" sldId="404"/>
            <ac:picMk id="7" creationId="{EC42A71D-42B0-33D5-7BC5-1EF591996CFD}"/>
          </ac:picMkLst>
        </pc:picChg>
      </pc:sldChg>
      <pc:sldChg chg="addSp delSp modSp add replId">
        <pc:chgData name="徐 仁瓏" userId="f19a8855946fc892" providerId="Windows Live" clId="Web-{31440ABE-71F6-4A54-A1D8-02D375EF0BB5}" dt="2024-05-11T08:16:36.625" v="343" actId="1076"/>
        <pc:sldMkLst>
          <pc:docMk/>
          <pc:sldMk cId="2261278212" sldId="405"/>
        </pc:sldMkLst>
        <pc:spChg chg="add del mod">
          <ac:chgData name="徐 仁瓏" userId="f19a8855946fc892" providerId="Windows Live" clId="Web-{31440ABE-71F6-4A54-A1D8-02D375EF0BB5}" dt="2024-05-11T08:16:01.859" v="327"/>
          <ac:spMkLst>
            <pc:docMk/>
            <pc:sldMk cId="2261278212" sldId="405"/>
            <ac:spMk id="5" creationId="{BDB33787-B9F1-12CC-E1DE-6ECA2AA70F92}"/>
          </ac:spMkLst>
        </pc:spChg>
        <pc:picChg chg="add mod ord">
          <ac:chgData name="徐 仁瓏" userId="f19a8855946fc892" providerId="Windows Live" clId="Web-{31440ABE-71F6-4A54-A1D8-02D375EF0BB5}" dt="2024-05-11T08:16:36.625" v="343" actId="1076"/>
          <ac:picMkLst>
            <pc:docMk/>
            <pc:sldMk cId="2261278212" sldId="405"/>
            <ac:picMk id="6" creationId="{1FC6E1B0-9D5B-CD14-1440-66CC632C2578}"/>
          </ac:picMkLst>
        </pc:picChg>
        <pc:picChg chg="del">
          <ac:chgData name="徐 仁瓏" userId="f19a8855946fc892" providerId="Windows Live" clId="Web-{31440ABE-71F6-4A54-A1D8-02D375EF0BB5}" dt="2024-05-11T08:15:57.624" v="326"/>
          <ac:picMkLst>
            <pc:docMk/>
            <pc:sldMk cId="2261278212" sldId="405"/>
            <ac:picMk id="7" creationId="{EC42A71D-42B0-33D5-7BC5-1EF591996CFD}"/>
          </ac:picMkLst>
        </pc:picChg>
        <pc:picChg chg="add mod">
          <ac:chgData name="徐 仁瓏" userId="f19a8855946fc892" providerId="Windows Live" clId="Web-{31440ABE-71F6-4A54-A1D8-02D375EF0BB5}" dt="2024-05-11T08:16:31.906" v="339"/>
          <ac:picMkLst>
            <pc:docMk/>
            <pc:sldMk cId="2261278212" sldId="405"/>
            <ac:picMk id="8" creationId="{57D1CFDB-88C3-4631-59D7-26C5E943810E}"/>
          </ac:picMkLst>
        </pc:picChg>
      </pc:sldChg>
      <pc:sldChg chg="add del replId">
        <pc:chgData name="徐 仁瓏" userId="f19a8855946fc892" providerId="Windows Live" clId="Web-{31440ABE-71F6-4A54-A1D8-02D375EF0BB5}" dt="2024-05-11T09:10:57.640" v="822"/>
        <pc:sldMkLst>
          <pc:docMk/>
          <pc:sldMk cId="2848841328" sldId="406"/>
        </pc:sldMkLst>
      </pc:sldChg>
      <pc:sldChg chg="add replId">
        <pc:chgData name="徐 仁瓏" userId="f19a8855946fc892" providerId="Windows Live" clId="Web-{31440ABE-71F6-4A54-A1D8-02D375EF0BB5}" dt="2024-05-11T09:05:11.133" v="712"/>
        <pc:sldMkLst>
          <pc:docMk/>
          <pc:sldMk cId="3802947508" sldId="407"/>
        </pc:sldMkLst>
      </pc:sldChg>
      <pc:sldChg chg="modSp">
        <pc:chgData name="徐 仁瓏" userId="f19a8855946fc892" providerId="Windows Live" clId="Web-{31440ABE-71F6-4A54-A1D8-02D375EF0BB5}" dt="2024-05-11T09:05:36.805" v="717" actId="1076"/>
        <pc:sldMkLst>
          <pc:docMk/>
          <pc:sldMk cId="3802947508" sldId="408"/>
        </pc:sldMkLst>
        <pc:spChg chg="mod">
          <ac:chgData name="徐 仁瓏" userId="f19a8855946fc892" providerId="Windows Live" clId="Web-{31440ABE-71F6-4A54-A1D8-02D375EF0BB5}" dt="2024-05-11T09:05:36.805" v="717" actId="1076"/>
          <ac:spMkLst>
            <pc:docMk/>
            <pc:sldMk cId="3802947508" sldId="408"/>
            <ac:spMk id="32" creationId="{7830560D-0ABA-B29D-1974-8B50A75AE17A}"/>
          </ac:spMkLst>
        </pc:spChg>
        <pc:grpChg chg="mod">
          <ac:chgData name="徐 仁瓏" userId="f19a8855946fc892" providerId="Windows Live" clId="Web-{31440ABE-71F6-4A54-A1D8-02D375EF0BB5}" dt="2024-05-11T09:05:17.039" v="715" actId="1076"/>
          <ac:grpSpMkLst>
            <pc:docMk/>
            <pc:sldMk cId="3802947508" sldId="408"/>
            <ac:grpSpMk id="33" creationId="{0C397A09-E844-4C91-B802-C958AEDAD04E}"/>
          </ac:grpSpMkLst>
        </pc:grpChg>
      </pc:sldChg>
      <pc:sldChg chg="modSp add replId">
        <pc:chgData name="徐 仁瓏" userId="f19a8855946fc892" providerId="Windows Live" clId="Web-{31440ABE-71F6-4A54-A1D8-02D375EF0BB5}" dt="2024-05-11T09:06:01.634" v="723" actId="1076"/>
        <pc:sldMkLst>
          <pc:docMk/>
          <pc:sldMk cId="1252426661" sldId="409"/>
        </pc:sldMkLst>
        <pc:spChg chg="mod">
          <ac:chgData name="徐 仁瓏" userId="f19a8855946fc892" providerId="Windows Live" clId="Web-{31440ABE-71F6-4A54-A1D8-02D375EF0BB5}" dt="2024-05-11T09:06:01.634" v="723" actId="1076"/>
          <ac:spMkLst>
            <pc:docMk/>
            <pc:sldMk cId="1252426661" sldId="409"/>
            <ac:spMk id="32" creationId="{7830560D-0ABA-B29D-1974-8B50A75AE17A}"/>
          </ac:spMkLst>
        </pc:spChg>
        <pc:grpChg chg="mod">
          <ac:chgData name="徐 仁瓏" userId="f19a8855946fc892" providerId="Windows Live" clId="Web-{31440ABE-71F6-4A54-A1D8-02D375EF0BB5}" dt="2024-05-11T09:05:53.618" v="721" actId="1076"/>
          <ac:grpSpMkLst>
            <pc:docMk/>
            <pc:sldMk cId="1252426661" sldId="409"/>
            <ac:grpSpMk id="33" creationId="{0C397A09-E844-4C91-B802-C958AEDAD04E}"/>
          </ac:grpSpMkLst>
        </pc:grpChg>
      </pc:sldChg>
      <pc:sldChg chg="modSp add replId">
        <pc:chgData name="徐 仁瓏" userId="f19a8855946fc892" providerId="Windows Live" clId="Web-{31440ABE-71F6-4A54-A1D8-02D375EF0BB5}" dt="2024-05-11T09:06:28.103" v="729" actId="1076"/>
        <pc:sldMkLst>
          <pc:docMk/>
          <pc:sldMk cId="297688222" sldId="410"/>
        </pc:sldMkLst>
        <pc:spChg chg="mod">
          <ac:chgData name="徐 仁瓏" userId="f19a8855946fc892" providerId="Windows Live" clId="Web-{31440ABE-71F6-4A54-A1D8-02D375EF0BB5}" dt="2024-05-11T09:06:28.103" v="729" actId="1076"/>
          <ac:spMkLst>
            <pc:docMk/>
            <pc:sldMk cId="297688222" sldId="410"/>
            <ac:spMk id="32" creationId="{7830560D-0ABA-B29D-1974-8B50A75AE17A}"/>
          </ac:spMkLst>
        </pc:spChg>
        <pc:grpChg chg="mod">
          <ac:chgData name="徐 仁瓏" userId="f19a8855946fc892" providerId="Windows Live" clId="Web-{31440ABE-71F6-4A54-A1D8-02D375EF0BB5}" dt="2024-05-11T09:06:10.618" v="727" actId="1076"/>
          <ac:grpSpMkLst>
            <pc:docMk/>
            <pc:sldMk cId="297688222" sldId="410"/>
            <ac:grpSpMk id="33" creationId="{0C397A09-E844-4C91-B802-C958AEDAD04E}"/>
          </ac:grpSpMkLst>
        </pc:grpChg>
      </pc:sldChg>
      <pc:sldChg chg="modSp add replId">
        <pc:chgData name="徐 仁瓏" userId="f19a8855946fc892" providerId="Windows Live" clId="Web-{31440ABE-71F6-4A54-A1D8-02D375EF0BB5}" dt="2024-05-11T09:06:40.791" v="732" actId="1076"/>
        <pc:sldMkLst>
          <pc:docMk/>
          <pc:sldMk cId="2841705650" sldId="411"/>
        </pc:sldMkLst>
        <pc:spChg chg="mod">
          <ac:chgData name="徐 仁瓏" userId="f19a8855946fc892" providerId="Windows Live" clId="Web-{31440ABE-71F6-4A54-A1D8-02D375EF0BB5}" dt="2024-05-11T09:06:40.791" v="732" actId="1076"/>
          <ac:spMkLst>
            <pc:docMk/>
            <pc:sldMk cId="2841705650" sldId="411"/>
            <ac:spMk id="32" creationId="{7830560D-0ABA-B29D-1974-8B50A75AE17A}"/>
          </ac:spMkLst>
        </pc:spChg>
      </pc:sldChg>
      <pc:sldChg chg="delSp modSp add replId">
        <pc:chgData name="徐 仁瓏" userId="f19a8855946fc892" providerId="Windows Live" clId="Web-{31440ABE-71F6-4A54-A1D8-02D375EF0BB5}" dt="2024-05-11T09:10:00.936" v="813" actId="1076"/>
        <pc:sldMkLst>
          <pc:docMk/>
          <pc:sldMk cId="770871477" sldId="412"/>
        </pc:sldMkLst>
        <pc:spChg chg="mod">
          <ac:chgData name="徐 仁瓏" userId="f19a8855946fc892" providerId="Windows Live" clId="Web-{31440ABE-71F6-4A54-A1D8-02D375EF0BB5}" dt="2024-05-11T09:07:47.136" v="742" actId="20577"/>
          <ac:spMkLst>
            <pc:docMk/>
            <pc:sldMk cId="770871477" sldId="412"/>
            <ac:spMk id="2" creationId="{E7AA5B6C-54BF-C751-5ADB-715005D0A494}"/>
          </ac:spMkLst>
        </pc:spChg>
        <pc:spChg chg="mod">
          <ac:chgData name="徐 仁瓏" userId="f19a8855946fc892" providerId="Windows Live" clId="Web-{31440ABE-71F6-4A54-A1D8-02D375EF0BB5}" dt="2024-05-11T09:09:49.045" v="808" actId="1076"/>
          <ac:spMkLst>
            <pc:docMk/>
            <pc:sldMk cId="770871477" sldId="412"/>
            <ac:spMk id="4" creationId="{5A1C9B81-7A9E-97AA-96D1-C232F27B417D}"/>
          </ac:spMkLst>
        </pc:spChg>
        <pc:spChg chg="mod">
          <ac:chgData name="徐 仁瓏" userId="f19a8855946fc892" providerId="Windows Live" clId="Web-{31440ABE-71F6-4A54-A1D8-02D375EF0BB5}" dt="2024-05-11T09:09:49.092" v="809" actId="1076"/>
          <ac:spMkLst>
            <pc:docMk/>
            <pc:sldMk cId="770871477" sldId="412"/>
            <ac:spMk id="6" creationId="{1D9B6FC6-60E5-AA0C-87D4-49AF40CCED84}"/>
          </ac:spMkLst>
        </pc:spChg>
        <pc:spChg chg="mod">
          <ac:chgData name="徐 仁瓏" userId="f19a8855946fc892" providerId="Windows Live" clId="Web-{31440ABE-71F6-4A54-A1D8-02D375EF0BB5}" dt="2024-05-11T09:09:49.154" v="810" actId="1076"/>
          <ac:spMkLst>
            <pc:docMk/>
            <pc:sldMk cId="770871477" sldId="412"/>
            <ac:spMk id="7" creationId="{29CE999A-8EA9-2C3F-DF66-C168DCEDF47A}"/>
          </ac:spMkLst>
        </pc:spChg>
        <pc:spChg chg="mod">
          <ac:chgData name="徐 仁瓏" userId="f19a8855946fc892" providerId="Windows Live" clId="Web-{31440ABE-71F6-4A54-A1D8-02D375EF0BB5}" dt="2024-05-11T09:09:49.217" v="811" actId="1076"/>
          <ac:spMkLst>
            <pc:docMk/>
            <pc:sldMk cId="770871477" sldId="412"/>
            <ac:spMk id="8" creationId="{DC02A9A6-DDF7-8478-E997-79A18BA048F5}"/>
          </ac:spMkLst>
        </pc:spChg>
        <pc:spChg chg="del">
          <ac:chgData name="徐 仁瓏" userId="f19a8855946fc892" providerId="Windows Live" clId="Web-{31440ABE-71F6-4A54-A1D8-02D375EF0BB5}" dt="2024-05-11T09:08:05.918" v="745"/>
          <ac:spMkLst>
            <pc:docMk/>
            <pc:sldMk cId="770871477" sldId="412"/>
            <ac:spMk id="9" creationId="{3DB92C6D-6242-DA17-71BA-B9E0B2AEF8D2}"/>
          </ac:spMkLst>
        </pc:spChg>
        <pc:spChg chg="mod">
          <ac:chgData name="徐 仁瓏" userId="f19a8855946fc892" providerId="Windows Live" clId="Web-{31440ABE-71F6-4A54-A1D8-02D375EF0BB5}" dt="2024-05-11T09:08:19.808" v="749" actId="1076"/>
          <ac:spMkLst>
            <pc:docMk/>
            <pc:sldMk cId="770871477" sldId="412"/>
            <ac:spMk id="19" creationId="{43665A2B-415C-FAAA-5BDF-3239AEF2762A}"/>
          </ac:spMkLst>
        </pc:spChg>
        <pc:spChg chg="mod">
          <ac:chgData name="徐 仁瓏" userId="f19a8855946fc892" providerId="Windows Live" clId="Web-{31440ABE-71F6-4A54-A1D8-02D375EF0BB5}" dt="2024-05-11T09:09:54.248" v="812" actId="1076"/>
          <ac:spMkLst>
            <pc:docMk/>
            <pc:sldMk cId="770871477" sldId="412"/>
            <ac:spMk id="31" creationId="{F849467A-5C63-88C0-465C-2EF7979F16B4}"/>
          </ac:spMkLst>
        </pc:spChg>
        <pc:spChg chg="mod">
          <ac:chgData name="徐 仁瓏" userId="f19a8855946fc892" providerId="Windows Live" clId="Web-{31440ABE-71F6-4A54-A1D8-02D375EF0BB5}" dt="2024-05-11T09:10:00.936" v="813" actId="1076"/>
          <ac:spMkLst>
            <pc:docMk/>
            <pc:sldMk cId="770871477" sldId="412"/>
            <ac:spMk id="32" creationId="{7830560D-0ABA-B29D-1974-8B50A75AE17A}"/>
          </ac:spMkLst>
        </pc:spChg>
        <pc:grpChg chg="mod">
          <ac:chgData name="徐 仁瓏" userId="f19a8855946fc892" providerId="Windows Live" clId="Web-{31440ABE-71F6-4A54-A1D8-02D375EF0BB5}" dt="2024-05-11T09:08:15.058" v="748" actId="1076"/>
          <ac:grpSpMkLst>
            <pc:docMk/>
            <pc:sldMk cId="770871477" sldId="412"/>
            <ac:grpSpMk id="33" creationId="{0C397A09-E844-4C91-B802-C958AEDAD04E}"/>
          </ac:grpSpMkLst>
        </pc:grpChg>
      </pc:sldChg>
      <pc:sldChg chg="modSp add replId">
        <pc:chgData name="徐 仁瓏" userId="f19a8855946fc892" providerId="Windows Live" clId="Web-{31440ABE-71F6-4A54-A1D8-02D375EF0BB5}" dt="2024-05-11T09:10:34.171" v="817" actId="1076"/>
        <pc:sldMkLst>
          <pc:docMk/>
          <pc:sldMk cId="3762241102" sldId="413"/>
        </pc:sldMkLst>
        <pc:spChg chg="mod">
          <ac:chgData name="徐 仁瓏" userId="f19a8855946fc892" providerId="Windows Live" clId="Web-{31440ABE-71F6-4A54-A1D8-02D375EF0BB5}" dt="2024-05-11T09:10:34.171" v="817" actId="1076"/>
          <ac:spMkLst>
            <pc:docMk/>
            <pc:sldMk cId="3762241102" sldId="413"/>
            <ac:spMk id="32" creationId="{7830560D-0ABA-B29D-1974-8B50A75AE17A}"/>
          </ac:spMkLst>
        </pc:spChg>
      </pc:sldChg>
      <pc:sldChg chg="modSp add replId">
        <pc:chgData name="徐 仁瓏" userId="f19a8855946fc892" providerId="Windows Live" clId="Web-{31440ABE-71F6-4A54-A1D8-02D375EF0BB5}" dt="2024-05-11T09:10:46.843" v="819" actId="1076"/>
        <pc:sldMkLst>
          <pc:docMk/>
          <pc:sldMk cId="2181226155" sldId="414"/>
        </pc:sldMkLst>
        <pc:spChg chg="mod">
          <ac:chgData name="徐 仁瓏" userId="f19a8855946fc892" providerId="Windows Live" clId="Web-{31440ABE-71F6-4A54-A1D8-02D375EF0BB5}" dt="2024-05-11T09:10:46.843" v="819" actId="1076"/>
          <ac:spMkLst>
            <pc:docMk/>
            <pc:sldMk cId="2181226155" sldId="414"/>
            <ac:spMk id="32" creationId="{7830560D-0ABA-B29D-1974-8B50A75AE17A}"/>
          </ac:spMkLst>
        </pc:spChg>
      </pc:sldChg>
      <pc:sldChg chg="modSp add replId">
        <pc:chgData name="徐 仁瓏" userId="f19a8855946fc892" providerId="Windows Live" clId="Web-{31440ABE-71F6-4A54-A1D8-02D375EF0BB5}" dt="2024-05-11T09:12:04.610" v="843" actId="1076"/>
        <pc:sldMkLst>
          <pc:docMk/>
          <pc:sldMk cId="1047010084" sldId="415"/>
        </pc:sldMkLst>
        <pc:spChg chg="mod">
          <ac:chgData name="徐 仁瓏" userId="f19a8855946fc892" providerId="Windows Live" clId="Web-{31440ABE-71F6-4A54-A1D8-02D375EF0BB5}" dt="2024-05-11T09:11:49.875" v="838" actId="20577"/>
          <ac:spMkLst>
            <pc:docMk/>
            <pc:sldMk cId="1047010084" sldId="415"/>
            <ac:spMk id="6" creationId="{1D9B6FC6-60E5-AA0C-87D4-49AF40CCED84}"/>
          </ac:spMkLst>
        </pc:spChg>
        <pc:spChg chg="mod">
          <ac:chgData name="徐 仁瓏" userId="f19a8855946fc892" providerId="Windows Live" clId="Web-{31440ABE-71F6-4A54-A1D8-02D375EF0BB5}" dt="2024-05-11T09:11:43.688" v="836" actId="20577"/>
          <ac:spMkLst>
            <pc:docMk/>
            <pc:sldMk cId="1047010084" sldId="415"/>
            <ac:spMk id="8" creationId="{DC02A9A6-DDF7-8478-E997-79A18BA048F5}"/>
          </ac:spMkLst>
        </pc:spChg>
        <pc:spChg chg="mod">
          <ac:chgData name="徐 仁瓏" userId="f19a8855946fc892" providerId="Windows Live" clId="Web-{31440ABE-71F6-4A54-A1D8-02D375EF0BB5}" dt="2024-05-11T09:12:04.610" v="843" actId="1076"/>
          <ac:spMkLst>
            <pc:docMk/>
            <pc:sldMk cId="1047010084" sldId="415"/>
            <ac:spMk id="32" creationId="{7830560D-0ABA-B29D-1974-8B50A75AE17A}"/>
          </ac:spMkLst>
        </pc:spChg>
        <pc:grpChg chg="mod">
          <ac:chgData name="徐 仁瓏" userId="f19a8855946fc892" providerId="Windows Live" clId="Web-{31440ABE-71F6-4A54-A1D8-02D375EF0BB5}" dt="2024-05-11T09:11:58.563" v="842" actId="1076"/>
          <ac:grpSpMkLst>
            <pc:docMk/>
            <pc:sldMk cId="1047010084" sldId="415"/>
            <ac:grpSpMk id="33" creationId="{0C397A09-E844-4C91-B802-C958AEDAD04E}"/>
          </ac:grpSpMkLst>
        </pc:grpChg>
      </pc:sldChg>
      <pc:sldChg chg="addSp delSp modSp add replId">
        <pc:chgData name="徐 仁瓏" userId="f19a8855946fc892" providerId="Windows Live" clId="Web-{31440ABE-71F6-4A54-A1D8-02D375EF0BB5}" dt="2024-05-11T09:30:21.117" v="898"/>
        <pc:sldMkLst>
          <pc:docMk/>
          <pc:sldMk cId="763886332" sldId="416"/>
        </pc:sldMkLst>
        <pc:spChg chg="mod">
          <ac:chgData name="徐 仁瓏" userId="f19a8855946fc892" providerId="Windows Live" clId="Web-{31440ABE-71F6-4A54-A1D8-02D375EF0BB5}" dt="2024-05-11T09:29:59.101" v="887" actId="20577"/>
          <ac:spMkLst>
            <pc:docMk/>
            <pc:sldMk cId="763886332" sldId="416"/>
            <ac:spMk id="2" creationId="{E7AA5B6C-54BF-C751-5ADB-715005D0A494}"/>
          </ac:spMkLst>
        </pc:spChg>
        <pc:spChg chg="mod">
          <ac:chgData name="徐 仁瓏" userId="f19a8855946fc892" providerId="Windows Live" clId="Web-{31440ABE-71F6-4A54-A1D8-02D375EF0BB5}" dt="2024-05-11T09:29:50.257" v="863" actId="20577"/>
          <ac:spMkLst>
            <pc:docMk/>
            <pc:sldMk cId="763886332" sldId="416"/>
            <ac:spMk id="7" creationId="{29CE999A-8EA9-2C3F-DF66-C168DCEDF47A}"/>
          </ac:spMkLst>
        </pc:spChg>
        <pc:grpChg chg="del mod">
          <ac:chgData name="徐 仁瓏" userId="f19a8855946fc892" providerId="Windows Live" clId="Web-{31440ABE-71F6-4A54-A1D8-02D375EF0BB5}" dt="2024-05-11T09:30:01.773" v="888"/>
          <ac:grpSpMkLst>
            <pc:docMk/>
            <pc:sldMk cId="763886332" sldId="416"/>
            <ac:grpSpMk id="33" creationId="{0C397A09-E844-4C91-B802-C958AEDAD04E}"/>
          </ac:grpSpMkLst>
        </pc:grpChg>
        <pc:picChg chg="add mod">
          <ac:chgData name="徐 仁瓏" userId="f19a8855946fc892" providerId="Windows Live" clId="Web-{31440ABE-71F6-4A54-A1D8-02D375EF0BB5}" dt="2024-05-11T09:30:21.117" v="898"/>
          <ac:picMkLst>
            <pc:docMk/>
            <pc:sldMk cId="763886332" sldId="416"/>
            <ac:picMk id="5" creationId="{E6DB926D-D955-4EAE-571E-206BE3B8E97B}"/>
          </ac:picMkLst>
        </pc:picChg>
      </pc:sldChg>
      <pc:sldChg chg="addSp delSp modSp add replId">
        <pc:chgData name="徐 仁瓏" userId="f19a8855946fc892" providerId="Windows Live" clId="Web-{31440ABE-71F6-4A54-A1D8-02D375EF0BB5}" dt="2024-05-11T09:33:09.964" v="926"/>
        <pc:sldMkLst>
          <pc:docMk/>
          <pc:sldMk cId="3251416568" sldId="417"/>
        </pc:sldMkLst>
        <pc:picChg chg="add mod">
          <ac:chgData name="徐 仁瓏" userId="f19a8855946fc892" providerId="Windows Live" clId="Web-{31440ABE-71F6-4A54-A1D8-02D375EF0BB5}" dt="2024-05-11T09:33:09.964" v="926"/>
          <ac:picMkLst>
            <pc:docMk/>
            <pc:sldMk cId="3251416568" sldId="417"/>
            <ac:picMk id="4" creationId="{907AE2F0-925F-9391-02B5-6DF5DF943EC6}"/>
          </ac:picMkLst>
        </pc:picChg>
        <pc:picChg chg="del">
          <ac:chgData name="徐 仁瓏" userId="f19a8855946fc892" providerId="Windows Live" clId="Web-{31440ABE-71F6-4A54-A1D8-02D375EF0BB5}" dt="2024-05-11T09:33:03.746" v="921"/>
          <ac:picMkLst>
            <pc:docMk/>
            <pc:sldMk cId="3251416568" sldId="417"/>
            <ac:picMk id="5" creationId="{E6DB926D-D955-4EAE-571E-206BE3B8E97B}"/>
          </ac:picMkLst>
        </pc:picChg>
      </pc:sldChg>
      <pc:sldChg chg="addSp delSp modSp add replId">
        <pc:chgData name="徐 仁瓏" userId="f19a8855946fc892" providerId="Windows Live" clId="Web-{31440ABE-71F6-4A54-A1D8-02D375EF0BB5}" dt="2024-05-11T09:33:45.043" v="932" actId="1076"/>
        <pc:sldMkLst>
          <pc:docMk/>
          <pc:sldMk cId="3312367325" sldId="418"/>
        </pc:sldMkLst>
        <pc:picChg chg="add mod">
          <ac:chgData name="徐 仁瓏" userId="f19a8855946fc892" providerId="Windows Live" clId="Web-{31440ABE-71F6-4A54-A1D8-02D375EF0BB5}" dt="2024-05-11T09:33:45.043" v="932" actId="1076"/>
          <ac:picMkLst>
            <pc:docMk/>
            <pc:sldMk cId="3312367325" sldId="418"/>
            <ac:picMk id="4" creationId="{40EE1E78-5954-02B6-B555-5FBECAC6B004}"/>
          </ac:picMkLst>
        </pc:picChg>
        <pc:picChg chg="del">
          <ac:chgData name="徐 仁瓏" userId="f19a8855946fc892" providerId="Windows Live" clId="Web-{31440ABE-71F6-4A54-A1D8-02D375EF0BB5}" dt="2024-05-11T09:33:35.309" v="927"/>
          <ac:picMkLst>
            <pc:docMk/>
            <pc:sldMk cId="3312367325" sldId="418"/>
            <ac:picMk id="5" creationId="{E6DB926D-D955-4EAE-571E-206BE3B8E97B}"/>
          </ac:picMkLst>
        </pc:picChg>
      </pc:sldChg>
      <pc:sldChg chg="addSp delSp modSp add replId">
        <pc:chgData name="徐 仁瓏" userId="f19a8855946fc892" providerId="Windows Live" clId="Web-{31440ABE-71F6-4A54-A1D8-02D375EF0BB5}" dt="2024-05-11T09:35:00.545" v="940" actId="1076"/>
        <pc:sldMkLst>
          <pc:docMk/>
          <pc:sldMk cId="23495629" sldId="419"/>
        </pc:sldMkLst>
        <pc:picChg chg="add mod">
          <ac:chgData name="徐 仁瓏" userId="f19a8855946fc892" providerId="Windows Live" clId="Web-{31440ABE-71F6-4A54-A1D8-02D375EF0BB5}" dt="2024-05-11T09:35:00.545" v="940" actId="1076"/>
          <ac:picMkLst>
            <pc:docMk/>
            <pc:sldMk cId="23495629" sldId="419"/>
            <ac:picMk id="4" creationId="{D2B68F00-C130-34AD-6150-37E96E347AAD}"/>
          </ac:picMkLst>
        </pc:picChg>
        <pc:picChg chg="del">
          <ac:chgData name="徐 仁瓏" userId="f19a8855946fc892" providerId="Windows Live" clId="Web-{31440ABE-71F6-4A54-A1D8-02D375EF0BB5}" dt="2024-05-11T09:34:48.154" v="933"/>
          <ac:picMkLst>
            <pc:docMk/>
            <pc:sldMk cId="23495629" sldId="419"/>
            <ac:picMk id="5" creationId="{E6DB926D-D955-4EAE-571E-206BE3B8E97B}"/>
          </ac:picMkLst>
        </pc:picChg>
      </pc:sldChg>
      <pc:sldChg chg="addSp delSp modSp add ord replId">
        <pc:chgData name="徐 仁瓏" userId="f19a8855946fc892" providerId="Windows Live" clId="Web-{31440ABE-71F6-4A54-A1D8-02D375EF0BB5}" dt="2024-05-11T09:31:54.463" v="920"/>
        <pc:sldMkLst>
          <pc:docMk/>
          <pc:sldMk cId="2312838521" sldId="420"/>
        </pc:sldMkLst>
        <pc:picChg chg="add del mod">
          <ac:chgData name="徐 仁瓏" userId="f19a8855946fc892" providerId="Windows Live" clId="Web-{31440ABE-71F6-4A54-A1D8-02D375EF0BB5}" dt="2024-05-11T09:31:45.822" v="914"/>
          <ac:picMkLst>
            <pc:docMk/>
            <pc:sldMk cId="2312838521" sldId="420"/>
            <ac:picMk id="4" creationId="{4E878815-FAF9-E786-A136-A21C2CFD39E4}"/>
          </ac:picMkLst>
        </pc:picChg>
        <pc:picChg chg="del">
          <ac:chgData name="徐 仁瓏" userId="f19a8855946fc892" providerId="Windows Live" clId="Web-{31440ABE-71F6-4A54-A1D8-02D375EF0BB5}" dt="2024-05-11T09:30:55.352" v="904"/>
          <ac:picMkLst>
            <pc:docMk/>
            <pc:sldMk cId="2312838521" sldId="420"/>
            <ac:picMk id="5" creationId="{E6DB926D-D955-4EAE-571E-206BE3B8E97B}"/>
          </ac:picMkLst>
        </pc:picChg>
        <pc:picChg chg="add mod">
          <ac:chgData name="徐 仁瓏" userId="f19a8855946fc892" providerId="Windows Live" clId="Web-{31440ABE-71F6-4A54-A1D8-02D375EF0BB5}" dt="2024-05-11T09:31:54.463" v="920"/>
          <ac:picMkLst>
            <pc:docMk/>
            <pc:sldMk cId="2312838521" sldId="420"/>
            <ac:picMk id="6" creationId="{C8039D01-CBE7-1452-0F41-30F45E42A0B5}"/>
          </ac:picMkLst>
        </pc:picChg>
      </pc:sldChg>
      <pc:sldChg chg="add replId">
        <pc:chgData name="徐 仁瓏" userId="f19a8855946fc892" providerId="Windows Live" clId="Web-{31440ABE-71F6-4A54-A1D8-02D375EF0BB5}" dt="2024-05-11T09:37:17.329" v="971"/>
        <pc:sldMkLst>
          <pc:docMk/>
          <pc:sldMk cId="668265174" sldId="421"/>
        </pc:sldMkLst>
      </pc:sldChg>
      <pc:sldChg chg="add replId">
        <pc:chgData name="徐 仁瓏" userId="f19a8855946fc892" providerId="Windows Live" clId="Web-{31440ABE-71F6-4A54-A1D8-02D375EF0BB5}" dt="2024-05-11T09:37:19.579" v="972"/>
        <pc:sldMkLst>
          <pc:docMk/>
          <pc:sldMk cId="2944515759" sldId="422"/>
        </pc:sldMkLst>
      </pc:sldChg>
    </pc:docChg>
  </pc:docChgLst>
  <pc:docChgLst>
    <pc:chgData name="來賓使用者" providerId="Windows Live" clId="Web-{146E8055-DBBA-4795-9B20-88D990EAE980}"/>
    <pc:docChg chg="addSld delSld modSld sldOrd">
      <pc:chgData name="來賓使用者" userId="" providerId="Windows Live" clId="Web-{146E8055-DBBA-4795-9B20-88D990EAE980}" dt="2024-05-13T05:15:38.653" v="19" actId="20577"/>
      <pc:docMkLst>
        <pc:docMk/>
      </pc:docMkLst>
      <pc:sldChg chg="delSp del">
        <pc:chgData name="來賓使用者" userId="" providerId="Windows Live" clId="Web-{146E8055-DBBA-4795-9B20-88D990EAE980}" dt="2024-05-13T05:14:45.683" v="4"/>
        <pc:sldMkLst>
          <pc:docMk/>
          <pc:sldMk cId="3561264504" sldId="266"/>
        </pc:sldMkLst>
        <pc:spChg chg="del">
          <ac:chgData name="來賓使用者" userId="" providerId="Windows Live" clId="Web-{146E8055-DBBA-4795-9B20-88D990EAE980}" dt="2024-05-13T05:14:17.776" v="3"/>
          <ac:spMkLst>
            <pc:docMk/>
            <pc:sldMk cId="3561264504" sldId="266"/>
            <ac:spMk id="32" creationId="{7830560D-0ABA-B29D-1974-8B50A75AE17A}"/>
          </ac:spMkLst>
        </pc:spChg>
      </pc:sldChg>
      <pc:sldChg chg="ord">
        <pc:chgData name="來賓使用者" userId="" providerId="Windows Live" clId="Web-{146E8055-DBBA-4795-9B20-88D990EAE980}" dt="2024-05-13T05:13:48.994" v="1"/>
        <pc:sldMkLst>
          <pc:docMk/>
          <pc:sldMk cId="412587103" sldId="323"/>
        </pc:sldMkLst>
      </pc:sldChg>
      <pc:sldChg chg="add replId">
        <pc:chgData name="來賓使用者" userId="" providerId="Windows Live" clId="Web-{146E8055-DBBA-4795-9B20-88D990EAE980}" dt="2024-05-13T05:14:09.979" v="2"/>
        <pc:sldMkLst>
          <pc:docMk/>
          <pc:sldMk cId="1176400591" sldId="454"/>
        </pc:sldMkLst>
      </pc:sldChg>
      <pc:sldChg chg="modSp add ord replId">
        <pc:chgData name="來賓使用者" userId="" providerId="Windows Live" clId="Web-{146E8055-DBBA-4795-9B20-88D990EAE980}" dt="2024-05-13T05:15:38.653" v="19" actId="20577"/>
        <pc:sldMkLst>
          <pc:docMk/>
          <pc:sldMk cId="2650872381" sldId="455"/>
        </pc:sldMkLst>
        <pc:spChg chg="mod">
          <ac:chgData name="來賓使用者" userId="" providerId="Windows Live" clId="Web-{146E8055-DBBA-4795-9B20-88D990EAE980}" dt="2024-05-13T05:15:38.653" v="19" actId="20577"/>
          <ac:spMkLst>
            <pc:docMk/>
            <pc:sldMk cId="2650872381" sldId="455"/>
            <ac:spMk id="2" creationId="{54F0F2A9-A1D9-F408-29E3-306BDE478A0A}"/>
          </ac:spMkLst>
        </pc:spChg>
      </pc:sldChg>
    </pc:docChg>
  </pc:docChgLst>
  <pc:docChgLst>
    <pc:chgData name="來賓使用者" providerId="Windows Live" clId="Web-{9C20CDD0-342D-476D-BDD1-5763E4E08AAF}"/>
    <pc:docChg chg="addSld modSld">
      <pc:chgData name="來賓使用者" userId="" providerId="Windows Live" clId="Web-{9C20CDD0-342D-476D-BDD1-5763E4E08AAF}" dt="2024-05-08T07:18:50.574" v="86" actId="20577"/>
      <pc:docMkLst>
        <pc:docMk/>
      </pc:docMkLst>
      <pc:sldChg chg="modSp">
        <pc:chgData name="來賓使用者" userId="" providerId="Windows Live" clId="Web-{9C20CDD0-342D-476D-BDD1-5763E4E08AAF}" dt="2024-05-08T06:45:59.180" v="49" actId="20577"/>
        <pc:sldMkLst>
          <pc:docMk/>
          <pc:sldMk cId="3546811884" sldId="263"/>
        </pc:sldMkLst>
        <pc:spChg chg="mod">
          <ac:chgData name="來賓使用者" userId="" providerId="Windows Live" clId="Web-{9C20CDD0-342D-476D-BDD1-5763E4E08AAF}" dt="2024-05-08T06:45:59.180" v="49" actId="20577"/>
          <ac:spMkLst>
            <pc:docMk/>
            <pc:sldMk cId="3546811884" sldId="263"/>
            <ac:spMk id="3" creationId="{AC464E3F-DFDE-4286-84C0-A5FD1FC29EDA}"/>
          </ac:spMkLst>
        </pc:spChg>
      </pc:sldChg>
      <pc:sldChg chg="modSp new">
        <pc:chgData name="來賓使用者" userId="" providerId="Windows Live" clId="Web-{9C20CDD0-342D-476D-BDD1-5763E4E08AAF}" dt="2024-05-08T07:18:50.574" v="86" actId="20577"/>
        <pc:sldMkLst>
          <pc:docMk/>
          <pc:sldMk cId="875375746" sldId="300"/>
        </pc:sldMkLst>
        <pc:spChg chg="mod">
          <ac:chgData name="來賓使用者" userId="" providerId="Windows Live" clId="Web-{9C20CDD0-342D-476D-BDD1-5763E4E08AAF}" dt="2024-05-08T07:18:16.682" v="58" actId="20577"/>
          <ac:spMkLst>
            <pc:docMk/>
            <pc:sldMk cId="875375746" sldId="300"/>
            <ac:spMk id="2" creationId="{DE2D1002-CE22-3E44-EFC1-954FAF0AD3F3}"/>
          </ac:spMkLst>
        </pc:spChg>
        <pc:spChg chg="mod">
          <ac:chgData name="來賓使用者" userId="" providerId="Windows Live" clId="Web-{9C20CDD0-342D-476D-BDD1-5763E4E08AAF}" dt="2024-05-08T07:18:50.574" v="86" actId="20577"/>
          <ac:spMkLst>
            <pc:docMk/>
            <pc:sldMk cId="875375746" sldId="300"/>
            <ac:spMk id="3" creationId="{06F3CB77-C563-8974-3081-AB5292E239BB}"/>
          </ac:spMkLst>
        </pc:spChg>
      </pc:sldChg>
    </pc:docChg>
  </pc:docChgLst>
  <pc:docChgLst>
    <pc:chgData name="明軒 吳" userId="7053278d50dc1d38" providerId="LiveId" clId="{37C0F283-6562-4FB2-95BA-31016B6CCD0E}"/>
    <pc:docChg chg="undo redo custSel addSld delSld modSld">
      <pc:chgData name="明軒 吳" userId="7053278d50dc1d38" providerId="LiveId" clId="{37C0F283-6562-4FB2-95BA-31016B6CCD0E}" dt="2024-05-09T17:34:25.688" v="1629" actId="20577"/>
      <pc:docMkLst>
        <pc:docMk/>
      </pc:docMkLst>
      <pc:sldChg chg="addSp delSp modSp del mod">
        <pc:chgData name="明軒 吳" userId="7053278d50dc1d38" providerId="LiveId" clId="{37C0F283-6562-4FB2-95BA-31016B6CCD0E}" dt="2024-05-06T15:05:03.585" v="558" actId="47"/>
        <pc:sldMkLst>
          <pc:docMk/>
          <pc:sldMk cId="471822660" sldId="257"/>
        </pc:sldMkLst>
        <pc:spChg chg="add">
          <ac:chgData name="明軒 吳" userId="7053278d50dc1d38" providerId="LiveId" clId="{37C0F283-6562-4FB2-95BA-31016B6CCD0E}" dt="2024-05-06T14:38:27.595" v="134"/>
          <ac:spMkLst>
            <pc:docMk/>
            <pc:sldMk cId="471822660" sldId="257"/>
            <ac:spMk id="3" creationId="{5D3AFAF0-21C6-C29F-2E07-D4CCA946E2F4}"/>
          </ac:spMkLst>
        </pc:spChg>
        <pc:picChg chg="add del">
          <ac:chgData name="明軒 吳" userId="7053278d50dc1d38" providerId="LiveId" clId="{37C0F283-6562-4FB2-95BA-31016B6CCD0E}" dt="2024-05-06T14:38:34.415" v="136" actId="21"/>
          <ac:picMkLst>
            <pc:docMk/>
            <pc:sldMk cId="471822660" sldId="257"/>
            <ac:picMk id="4" creationId="{EB03E601-5358-D2A2-5A70-4EF10A0E76E2}"/>
          </ac:picMkLst>
        </pc:picChg>
        <pc:picChg chg="add del mod">
          <ac:chgData name="明軒 吳" userId="7053278d50dc1d38" providerId="LiveId" clId="{37C0F283-6562-4FB2-95BA-31016B6CCD0E}" dt="2024-05-06T14:38:00.918" v="133" actId="478"/>
          <ac:picMkLst>
            <pc:docMk/>
            <pc:sldMk cId="471822660" sldId="257"/>
            <ac:picMk id="1026" creationId="{033C3FE7-ADD2-656A-7062-9C90922DF049}"/>
          </ac:picMkLst>
        </pc:picChg>
      </pc:sldChg>
      <pc:sldChg chg="addSp delSp modSp new mod modTransition">
        <pc:chgData name="明軒 吳" userId="7053278d50dc1d38" providerId="LiveId" clId="{37C0F283-6562-4FB2-95BA-31016B6CCD0E}" dt="2024-05-06T15:04:58.840" v="557"/>
        <pc:sldMkLst>
          <pc:docMk/>
          <pc:sldMk cId="716118220" sldId="297"/>
        </pc:sldMkLst>
        <pc:spChg chg="mod">
          <ac:chgData name="明軒 吳" userId="7053278d50dc1d38" providerId="LiveId" clId="{37C0F283-6562-4FB2-95BA-31016B6CCD0E}" dt="2024-05-06T14:10:23.467" v="37" actId="20577"/>
          <ac:spMkLst>
            <pc:docMk/>
            <pc:sldMk cId="716118220" sldId="297"/>
            <ac:spMk id="2" creationId="{086824FE-1ECD-B712-D6DA-1F38893DBA30}"/>
          </ac:spMkLst>
        </pc:spChg>
        <pc:spChg chg="del">
          <ac:chgData name="明軒 吳" userId="7053278d50dc1d38" providerId="LiveId" clId="{37C0F283-6562-4FB2-95BA-31016B6CCD0E}" dt="2024-05-06T14:13:16.189" v="38" actId="478"/>
          <ac:spMkLst>
            <pc:docMk/>
            <pc:sldMk cId="716118220" sldId="297"/>
            <ac:spMk id="3" creationId="{C760B470-666D-E236-F393-D7656287EAB8}"/>
          </ac:spMkLst>
        </pc:spChg>
        <pc:spChg chg="add del mod ord">
          <ac:chgData name="明軒 吳" userId="7053278d50dc1d38" providerId="LiveId" clId="{37C0F283-6562-4FB2-95BA-31016B6CCD0E}" dt="2024-05-06T14:14:57.311" v="96" actId="478"/>
          <ac:spMkLst>
            <pc:docMk/>
            <pc:sldMk cId="716118220" sldId="297"/>
            <ac:spMk id="6" creationId="{0C462934-657A-25A1-A5B2-9E2BCDCF4C0C}"/>
          </ac:spMkLst>
        </pc:spChg>
        <pc:spChg chg="add mod">
          <ac:chgData name="明軒 吳" userId="7053278d50dc1d38" providerId="LiveId" clId="{37C0F283-6562-4FB2-95BA-31016B6CCD0E}" dt="2024-05-06T14:43:11.259" v="202" actId="1076"/>
          <ac:spMkLst>
            <pc:docMk/>
            <pc:sldMk cId="716118220" sldId="297"/>
            <ac:spMk id="8" creationId="{4AAECED8-3405-86E1-F346-2F0B8BA01797}"/>
          </ac:spMkLst>
        </pc:spChg>
        <pc:spChg chg="add mod">
          <ac:chgData name="明軒 吳" userId="7053278d50dc1d38" providerId="LiveId" clId="{37C0F283-6562-4FB2-95BA-31016B6CCD0E}" dt="2024-05-06T14:44:31.844" v="233" actId="465"/>
          <ac:spMkLst>
            <pc:docMk/>
            <pc:sldMk cId="716118220" sldId="297"/>
            <ac:spMk id="10" creationId="{B259784D-6CF6-9026-1F51-A335B69833FA}"/>
          </ac:spMkLst>
        </pc:spChg>
        <pc:spChg chg="add mod">
          <ac:chgData name="明軒 吳" userId="7053278d50dc1d38" providerId="LiveId" clId="{37C0F283-6562-4FB2-95BA-31016B6CCD0E}" dt="2024-05-06T14:44:19.364" v="232" actId="114"/>
          <ac:spMkLst>
            <pc:docMk/>
            <pc:sldMk cId="716118220" sldId="297"/>
            <ac:spMk id="13" creationId="{7ABA065F-9E77-7CF9-B215-19F2C677B739}"/>
          </ac:spMkLst>
        </pc:spChg>
        <pc:spChg chg="add del mod">
          <ac:chgData name="明軒 吳" userId="7053278d50dc1d38" providerId="LiveId" clId="{37C0F283-6562-4FB2-95BA-31016B6CCD0E}" dt="2024-05-06T14:57:56.934" v="555" actId="478"/>
          <ac:spMkLst>
            <pc:docMk/>
            <pc:sldMk cId="716118220" sldId="297"/>
            <ac:spMk id="14" creationId="{0C4A777C-A3A3-A37C-539C-BE282E043FF6}"/>
          </ac:spMkLst>
        </pc:spChg>
        <pc:spChg chg="add del mod">
          <ac:chgData name="明軒 吳" userId="7053278d50dc1d38" providerId="LiveId" clId="{37C0F283-6562-4FB2-95BA-31016B6CCD0E}" dt="2024-05-06T14:57:56.934" v="555" actId="478"/>
          <ac:spMkLst>
            <pc:docMk/>
            <pc:sldMk cId="716118220" sldId="297"/>
            <ac:spMk id="15" creationId="{2ADDA29B-44F2-006E-DBAB-DCAAC9E9D1D0}"/>
          </ac:spMkLst>
        </pc:spChg>
        <pc:spChg chg="add del mod">
          <ac:chgData name="明軒 吳" userId="7053278d50dc1d38" providerId="LiveId" clId="{37C0F283-6562-4FB2-95BA-31016B6CCD0E}" dt="2024-05-06T14:57:56.934" v="555" actId="478"/>
          <ac:spMkLst>
            <pc:docMk/>
            <pc:sldMk cId="716118220" sldId="297"/>
            <ac:spMk id="16" creationId="{30465681-5FEE-8703-41E2-CE8F9096D749}"/>
          </ac:spMkLst>
        </pc:spChg>
        <pc:picChg chg="add mod">
          <ac:chgData name="明軒 吳" userId="7053278d50dc1d38" providerId="LiveId" clId="{37C0F283-6562-4FB2-95BA-31016B6CCD0E}" dt="2024-05-06T14:44:38.182" v="234" actId="1076"/>
          <ac:picMkLst>
            <pc:docMk/>
            <pc:sldMk cId="716118220" sldId="297"/>
            <ac:picMk id="5" creationId="{8351E567-2C16-FFD9-E4A4-FDF6AD71316E}"/>
          </ac:picMkLst>
        </pc:picChg>
        <pc:picChg chg="add mod">
          <ac:chgData name="明軒 吳" userId="7053278d50dc1d38" providerId="LiveId" clId="{37C0F283-6562-4FB2-95BA-31016B6CCD0E}" dt="2024-05-06T14:44:40.807" v="235" actId="1076"/>
          <ac:picMkLst>
            <pc:docMk/>
            <pc:sldMk cId="716118220" sldId="297"/>
            <ac:picMk id="9" creationId="{EB03E601-5358-D2A2-5A70-4EF10A0E76E2}"/>
          </ac:picMkLst>
        </pc:picChg>
        <pc:picChg chg="add mod">
          <ac:chgData name="明軒 吳" userId="7053278d50dc1d38" providerId="LiveId" clId="{37C0F283-6562-4FB2-95BA-31016B6CCD0E}" dt="2024-05-06T14:44:49.352" v="236" actId="1076"/>
          <ac:picMkLst>
            <pc:docMk/>
            <pc:sldMk cId="716118220" sldId="297"/>
            <ac:picMk id="12" creationId="{5A75796F-992C-5D6E-28FB-F180942AEB2F}"/>
          </ac:picMkLst>
        </pc:picChg>
        <pc:cxnChg chg="add del mod">
          <ac:chgData name="明軒 吳" userId="7053278d50dc1d38" providerId="LiveId" clId="{37C0F283-6562-4FB2-95BA-31016B6CCD0E}" dt="2024-05-06T14:57:56.934" v="555" actId="478"/>
          <ac:cxnSpMkLst>
            <pc:docMk/>
            <pc:sldMk cId="716118220" sldId="297"/>
            <ac:cxnSpMk id="17" creationId="{BC79642C-F346-1442-F647-FD61F889F788}"/>
          </ac:cxnSpMkLst>
        </pc:cxnChg>
        <pc:cxnChg chg="add del mod">
          <ac:chgData name="明軒 吳" userId="7053278d50dc1d38" providerId="LiveId" clId="{37C0F283-6562-4FB2-95BA-31016B6CCD0E}" dt="2024-05-06T14:57:56.934" v="555" actId="478"/>
          <ac:cxnSpMkLst>
            <pc:docMk/>
            <pc:sldMk cId="716118220" sldId="297"/>
            <ac:cxnSpMk id="18" creationId="{19934FE2-FEDB-A6CD-BA9B-6AC894F2B261}"/>
          </ac:cxnSpMkLst>
        </pc:cxnChg>
      </pc:sldChg>
      <pc:sldChg chg="addSp delSp modSp add mod modTransition">
        <pc:chgData name="明軒 吳" userId="7053278d50dc1d38" providerId="LiveId" clId="{37C0F283-6562-4FB2-95BA-31016B6CCD0E}" dt="2024-05-06T15:04:58.840" v="557"/>
        <pc:sldMkLst>
          <pc:docMk/>
          <pc:sldMk cId="3182376603" sldId="298"/>
        </pc:sldMkLst>
        <pc:spChg chg="add mod">
          <ac:chgData name="明軒 吳" userId="7053278d50dc1d38" providerId="LiveId" clId="{37C0F283-6562-4FB2-95BA-31016B6CCD0E}" dt="2024-05-06T14:52:30.818" v="368" actId="6549"/>
          <ac:spMkLst>
            <pc:docMk/>
            <pc:sldMk cId="3182376603" sldId="298"/>
            <ac:spMk id="3" creationId="{9333034F-D446-E624-1D85-C9DADB46375A}"/>
          </ac:spMkLst>
        </pc:spChg>
        <pc:spChg chg="add mod">
          <ac:chgData name="明軒 吳" userId="7053278d50dc1d38" providerId="LiveId" clId="{37C0F283-6562-4FB2-95BA-31016B6CCD0E}" dt="2024-05-06T14:55:37.842" v="382" actId="1076"/>
          <ac:spMkLst>
            <pc:docMk/>
            <pc:sldMk cId="3182376603" sldId="298"/>
            <ac:spMk id="4" creationId="{6DB47B15-87DB-EF7B-B14C-898D5333550A}"/>
          </ac:spMkLst>
        </pc:spChg>
        <pc:spChg chg="add mod">
          <ac:chgData name="明軒 吳" userId="7053278d50dc1d38" providerId="LiveId" clId="{37C0F283-6562-4FB2-95BA-31016B6CCD0E}" dt="2024-05-06T14:56:09.491" v="395" actId="14100"/>
          <ac:spMkLst>
            <pc:docMk/>
            <pc:sldMk cId="3182376603" sldId="298"/>
            <ac:spMk id="6" creationId="{83C9511F-F566-BA36-D1D3-7494565E01A0}"/>
          </ac:spMkLst>
        </pc:spChg>
        <pc:spChg chg="del mod">
          <ac:chgData name="明軒 吳" userId="7053278d50dc1d38" providerId="LiveId" clId="{37C0F283-6562-4FB2-95BA-31016B6CCD0E}" dt="2024-05-06T14:58:02.212" v="556" actId="478"/>
          <ac:spMkLst>
            <pc:docMk/>
            <pc:sldMk cId="3182376603" sldId="298"/>
            <ac:spMk id="8" creationId="{4AAECED8-3405-86E1-F346-2F0B8BA01797}"/>
          </ac:spMkLst>
        </pc:spChg>
        <pc:spChg chg="del mod">
          <ac:chgData name="明軒 吳" userId="7053278d50dc1d38" providerId="LiveId" clId="{37C0F283-6562-4FB2-95BA-31016B6CCD0E}" dt="2024-05-06T14:58:02.212" v="556" actId="478"/>
          <ac:spMkLst>
            <pc:docMk/>
            <pc:sldMk cId="3182376603" sldId="298"/>
            <ac:spMk id="10" creationId="{B259784D-6CF6-9026-1F51-A335B69833FA}"/>
          </ac:spMkLst>
        </pc:spChg>
        <pc:spChg chg="del mod">
          <ac:chgData name="明軒 吳" userId="7053278d50dc1d38" providerId="LiveId" clId="{37C0F283-6562-4FB2-95BA-31016B6CCD0E}" dt="2024-05-06T14:58:02.212" v="556" actId="478"/>
          <ac:spMkLst>
            <pc:docMk/>
            <pc:sldMk cId="3182376603" sldId="298"/>
            <ac:spMk id="13" creationId="{7ABA065F-9E77-7CF9-B215-19F2C677B739}"/>
          </ac:spMkLst>
        </pc:spChg>
        <pc:picChg chg="del mod">
          <ac:chgData name="明軒 吳" userId="7053278d50dc1d38" providerId="LiveId" clId="{37C0F283-6562-4FB2-95BA-31016B6CCD0E}" dt="2024-05-06T14:58:02.212" v="556" actId="478"/>
          <ac:picMkLst>
            <pc:docMk/>
            <pc:sldMk cId="3182376603" sldId="298"/>
            <ac:picMk id="5" creationId="{8351E567-2C16-FFD9-E4A4-FDF6AD71316E}"/>
          </ac:picMkLst>
        </pc:picChg>
        <pc:picChg chg="del mod">
          <ac:chgData name="明軒 吳" userId="7053278d50dc1d38" providerId="LiveId" clId="{37C0F283-6562-4FB2-95BA-31016B6CCD0E}" dt="2024-05-06T14:58:02.212" v="556" actId="478"/>
          <ac:picMkLst>
            <pc:docMk/>
            <pc:sldMk cId="3182376603" sldId="298"/>
            <ac:picMk id="9" creationId="{EB03E601-5358-D2A2-5A70-4EF10A0E76E2}"/>
          </ac:picMkLst>
        </pc:picChg>
        <pc:picChg chg="del mod">
          <ac:chgData name="明軒 吳" userId="7053278d50dc1d38" providerId="LiveId" clId="{37C0F283-6562-4FB2-95BA-31016B6CCD0E}" dt="2024-05-06T14:58:02.212" v="556" actId="478"/>
          <ac:picMkLst>
            <pc:docMk/>
            <pc:sldMk cId="3182376603" sldId="298"/>
            <ac:picMk id="12" creationId="{5A75796F-992C-5D6E-28FB-F180942AEB2F}"/>
          </ac:picMkLst>
        </pc:picChg>
        <pc:cxnChg chg="add mod">
          <ac:chgData name="明軒 吳" userId="7053278d50dc1d38" providerId="LiveId" clId="{37C0F283-6562-4FB2-95BA-31016B6CCD0E}" dt="2024-05-06T14:56:58.791" v="402" actId="1582"/>
          <ac:cxnSpMkLst>
            <pc:docMk/>
            <pc:sldMk cId="3182376603" sldId="298"/>
            <ac:cxnSpMk id="11" creationId="{5AC6DB98-05A7-9B57-AF81-829A5A643554}"/>
          </ac:cxnSpMkLst>
        </pc:cxnChg>
        <pc:cxnChg chg="add mod">
          <ac:chgData name="明軒 吳" userId="7053278d50dc1d38" providerId="LiveId" clId="{37C0F283-6562-4FB2-95BA-31016B6CCD0E}" dt="2024-05-06T14:56:58.791" v="402" actId="1582"/>
          <ac:cxnSpMkLst>
            <pc:docMk/>
            <pc:sldMk cId="3182376603" sldId="298"/>
            <ac:cxnSpMk id="14" creationId="{9941DC98-2CF1-B107-4913-A0D8F5C2DD66}"/>
          </ac:cxnSpMkLst>
        </pc:cxnChg>
      </pc:sldChg>
      <pc:sldChg chg="addSp delSp modSp new mod">
        <pc:chgData name="明軒 吳" userId="7053278d50dc1d38" providerId="LiveId" clId="{37C0F283-6562-4FB2-95BA-31016B6CCD0E}" dt="2024-05-06T15:34:21.909" v="574" actId="1076"/>
        <pc:sldMkLst>
          <pc:docMk/>
          <pc:sldMk cId="1166607731" sldId="299"/>
        </pc:sldMkLst>
        <pc:spChg chg="mod">
          <ac:chgData name="明軒 吳" userId="7053278d50dc1d38" providerId="LiveId" clId="{37C0F283-6562-4FB2-95BA-31016B6CCD0E}" dt="2024-05-06T15:06:26.918" v="568" actId="20577"/>
          <ac:spMkLst>
            <pc:docMk/>
            <pc:sldMk cId="1166607731" sldId="299"/>
            <ac:spMk id="2" creationId="{F324D3DA-DA35-3185-DE04-E47297E79186}"/>
          </ac:spMkLst>
        </pc:spChg>
        <pc:spChg chg="del">
          <ac:chgData name="明軒 吳" userId="7053278d50dc1d38" providerId="LiveId" clId="{37C0F283-6562-4FB2-95BA-31016B6CCD0E}" dt="2024-05-06T15:32:46.927" v="570"/>
          <ac:spMkLst>
            <pc:docMk/>
            <pc:sldMk cId="1166607731" sldId="299"/>
            <ac:spMk id="3" creationId="{4FE99871-B710-96B1-FEB7-825DF13F24E3}"/>
          </ac:spMkLst>
        </pc:spChg>
        <pc:spChg chg="add del mod">
          <ac:chgData name="明軒 吳" userId="7053278d50dc1d38" providerId="LiveId" clId="{37C0F283-6562-4FB2-95BA-31016B6CCD0E}" dt="2024-05-06T15:34:11.193" v="573"/>
          <ac:spMkLst>
            <pc:docMk/>
            <pc:sldMk cId="1166607731" sldId="299"/>
            <ac:spMk id="4" creationId="{B93EA8C2-A3DE-9BCF-148E-867E9874D316}"/>
          </ac:spMkLst>
        </pc:spChg>
        <pc:picChg chg="add">
          <ac:chgData name="明軒 吳" userId="7053278d50dc1d38" providerId="LiveId" clId="{37C0F283-6562-4FB2-95BA-31016B6CCD0E}" dt="2024-05-06T15:31:31.542" v="569"/>
          <ac:picMkLst>
            <pc:docMk/>
            <pc:sldMk cId="1166607731" sldId="299"/>
            <ac:picMk id="2050" creationId="{2129A1DC-37D5-87B2-87A5-5305EB831A2C}"/>
          </ac:picMkLst>
        </pc:picChg>
        <pc:picChg chg="add del mod">
          <ac:chgData name="明軒 吳" userId="7053278d50dc1d38" providerId="LiveId" clId="{37C0F283-6562-4FB2-95BA-31016B6CCD0E}" dt="2024-05-06T15:32:56.555" v="572" actId="478"/>
          <ac:picMkLst>
            <pc:docMk/>
            <pc:sldMk cId="1166607731" sldId="299"/>
            <ac:picMk id="2052" creationId="{65B2544E-430F-D340-7883-84257AA2E9C5}"/>
          </ac:picMkLst>
        </pc:picChg>
        <pc:picChg chg="add mod">
          <ac:chgData name="明軒 吳" userId="7053278d50dc1d38" providerId="LiveId" clId="{37C0F283-6562-4FB2-95BA-31016B6CCD0E}" dt="2024-05-06T15:34:21.909" v="574" actId="1076"/>
          <ac:picMkLst>
            <pc:docMk/>
            <pc:sldMk cId="1166607731" sldId="299"/>
            <ac:picMk id="2054" creationId="{04811A3B-088C-950C-A093-381B0C7A6E3F}"/>
          </ac:picMkLst>
        </pc:picChg>
      </pc:sldChg>
      <pc:sldChg chg="addSp delSp modSp mod modNotesTx">
        <pc:chgData name="明軒 吳" userId="7053278d50dc1d38" providerId="LiveId" clId="{37C0F283-6562-4FB2-95BA-31016B6CCD0E}" dt="2024-05-09T16:53:44.269" v="1498"/>
        <pc:sldMkLst>
          <pc:docMk/>
          <pc:sldMk cId="186866416" sldId="305"/>
        </pc:sldMkLst>
        <pc:spChg chg="mod">
          <ac:chgData name="明軒 吳" userId="7053278d50dc1d38" providerId="LiveId" clId="{37C0F283-6562-4FB2-95BA-31016B6CCD0E}" dt="2024-05-09T15:23:24.024" v="1174"/>
          <ac:spMkLst>
            <pc:docMk/>
            <pc:sldMk cId="186866416" sldId="305"/>
            <ac:spMk id="2" creationId="{892621AA-853B-4B65-7D20-526D3FB9E5A0}"/>
          </ac:spMkLst>
        </pc:spChg>
        <pc:spChg chg="add del mod">
          <ac:chgData name="明軒 吳" userId="7053278d50dc1d38" providerId="LiveId" clId="{37C0F283-6562-4FB2-95BA-31016B6CCD0E}" dt="2024-05-09T15:26:51.214" v="1216" actId="20577"/>
          <ac:spMkLst>
            <pc:docMk/>
            <pc:sldMk cId="186866416" sldId="305"/>
            <ac:spMk id="3" creationId="{E46028D6-2824-CA18-BF3B-9065D698D777}"/>
          </ac:spMkLst>
        </pc:spChg>
        <pc:spChg chg="add mod">
          <ac:chgData name="明軒 吳" userId="7053278d50dc1d38" providerId="LiveId" clId="{37C0F283-6562-4FB2-95BA-31016B6CCD0E}" dt="2024-05-09T16:53:44.269" v="1498"/>
          <ac:spMkLst>
            <pc:docMk/>
            <pc:sldMk cId="186866416" sldId="305"/>
            <ac:spMk id="4" creationId="{8D490BE3-08B2-2084-7D3B-34E9E7A71059}"/>
          </ac:spMkLst>
        </pc:spChg>
        <pc:picChg chg="add mod">
          <ac:chgData name="明軒 吳" userId="7053278d50dc1d38" providerId="LiveId" clId="{37C0F283-6562-4FB2-95BA-31016B6CCD0E}" dt="2024-05-09T15:24:03.393" v="1176"/>
          <ac:picMkLst>
            <pc:docMk/>
            <pc:sldMk cId="186866416" sldId="305"/>
            <ac:picMk id="5122" creationId="{3BB420BE-2C8F-8B6C-146C-110A39B413CC}"/>
          </ac:picMkLst>
        </pc:picChg>
        <pc:picChg chg="add mod">
          <ac:chgData name="明軒 吳" userId="7053278d50dc1d38" providerId="LiveId" clId="{37C0F283-6562-4FB2-95BA-31016B6CCD0E}" dt="2024-05-09T15:24:39.582" v="1181" actId="1076"/>
          <ac:picMkLst>
            <pc:docMk/>
            <pc:sldMk cId="186866416" sldId="305"/>
            <ac:picMk id="5124" creationId="{8C5D62E3-BD12-1FC4-C333-65DAB9C84164}"/>
          </ac:picMkLst>
        </pc:picChg>
      </pc:sldChg>
      <pc:sldChg chg="addSp delSp modSp mod">
        <pc:chgData name="明軒 吳" userId="7053278d50dc1d38" providerId="LiveId" clId="{37C0F283-6562-4FB2-95BA-31016B6CCD0E}" dt="2024-05-09T14:33:04.933" v="736" actId="1076"/>
        <pc:sldMkLst>
          <pc:docMk/>
          <pc:sldMk cId="102504462" sldId="313"/>
        </pc:sldMkLst>
        <pc:spChg chg="mod">
          <ac:chgData name="明軒 吳" userId="7053278d50dc1d38" providerId="LiveId" clId="{37C0F283-6562-4FB2-95BA-31016B6CCD0E}" dt="2024-05-09T13:55:20.345" v="658" actId="20577"/>
          <ac:spMkLst>
            <pc:docMk/>
            <pc:sldMk cId="102504462" sldId="313"/>
            <ac:spMk id="3" creationId="{C3DE3EC0-E920-88C4-BAFB-63E1AE1A31F5}"/>
          </ac:spMkLst>
        </pc:spChg>
        <pc:spChg chg="add mod">
          <ac:chgData name="明軒 吳" userId="7053278d50dc1d38" providerId="LiveId" clId="{37C0F283-6562-4FB2-95BA-31016B6CCD0E}" dt="2024-05-09T13:57:56.722" v="677" actId="1076"/>
          <ac:spMkLst>
            <pc:docMk/>
            <pc:sldMk cId="102504462" sldId="313"/>
            <ac:spMk id="4" creationId="{E0B5B4FE-B70A-1703-4478-2FE00A039714}"/>
          </ac:spMkLst>
        </pc:spChg>
        <pc:spChg chg="add mod">
          <ac:chgData name="明軒 吳" userId="7053278d50dc1d38" providerId="LiveId" clId="{37C0F283-6562-4FB2-95BA-31016B6CCD0E}" dt="2024-05-09T14:33:04.933" v="736" actId="1076"/>
          <ac:spMkLst>
            <pc:docMk/>
            <pc:sldMk cId="102504462" sldId="313"/>
            <ac:spMk id="8" creationId="{AF51E84C-C01C-816D-9694-7405775EA949}"/>
          </ac:spMkLst>
        </pc:spChg>
        <pc:spChg chg="mod">
          <ac:chgData name="明軒 吳" userId="7053278d50dc1d38" providerId="LiveId" clId="{37C0F283-6562-4FB2-95BA-31016B6CCD0E}" dt="2024-05-09T13:55:26.070" v="661" actId="6549"/>
          <ac:spMkLst>
            <pc:docMk/>
            <pc:sldMk cId="102504462" sldId="313"/>
            <ac:spMk id="27" creationId="{067CF83C-7C92-F677-E71E-41247DAF37C8}"/>
          </ac:spMkLst>
        </pc:spChg>
        <pc:spChg chg="mod">
          <ac:chgData name="明軒 吳" userId="7053278d50dc1d38" providerId="LiveId" clId="{37C0F283-6562-4FB2-95BA-31016B6CCD0E}" dt="2024-05-09T13:56:47.230" v="664"/>
          <ac:spMkLst>
            <pc:docMk/>
            <pc:sldMk cId="102504462" sldId="313"/>
            <ac:spMk id="29" creationId="{A881F670-BF27-A6A8-10F2-FA83ABA8D0DC}"/>
          </ac:spMkLst>
        </pc:spChg>
        <pc:spChg chg="mod">
          <ac:chgData name="明軒 吳" userId="7053278d50dc1d38" providerId="LiveId" clId="{37C0F283-6562-4FB2-95BA-31016B6CCD0E}" dt="2024-05-09T13:55:20.345" v="658" actId="20577"/>
          <ac:spMkLst>
            <pc:docMk/>
            <pc:sldMk cId="102504462" sldId="313"/>
            <ac:spMk id="41" creationId="{0740B02F-D5AD-DF27-E6F8-983A2A4EF4B4}"/>
          </ac:spMkLst>
        </pc:spChg>
        <pc:spChg chg="mod">
          <ac:chgData name="明軒 吳" userId="7053278d50dc1d38" providerId="LiveId" clId="{37C0F283-6562-4FB2-95BA-31016B6CCD0E}" dt="2024-05-09T13:55:20.345" v="658" actId="20577"/>
          <ac:spMkLst>
            <pc:docMk/>
            <pc:sldMk cId="102504462" sldId="313"/>
            <ac:spMk id="42" creationId="{60EE4B3D-6B8C-1FDF-E5B8-4D530FD3B87A}"/>
          </ac:spMkLst>
        </pc:spChg>
        <pc:spChg chg="mod">
          <ac:chgData name="明軒 吳" userId="7053278d50dc1d38" providerId="LiveId" clId="{37C0F283-6562-4FB2-95BA-31016B6CCD0E}" dt="2024-05-09T13:55:20.345" v="658" actId="20577"/>
          <ac:spMkLst>
            <pc:docMk/>
            <pc:sldMk cId="102504462" sldId="313"/>
            <ac:spMk id="43" creationId="{2D49137C-94A7-BB84-AB80-78C6C747E4F6}"/>
          </ac:spMkLst>
        </pc:spChg>
        <pc:spChg chg="mod">
          <ac:chgData name="明軒 吳" userId="7053278d50dc1d38" providerId="LiveId" clId="{37C0F283-6562-4FB2-95BA-31016B6CCD0E}" dt="2024-05-09T13:55:20.345" v="658" actId="20577"/>
          <ac:spMkLst>
            <pc:docMk/>
            <pc:sldMk cId="102504462" sldId="313"/>
            <ac:spMk id="45" creationId="{82B58EAA-7E8C-B6BF-671A-9E2107C8F068}"/>
          </ac:spMkLst>
        </pc:spChg>
        <pc:spChg chg="mod">
          <ac:chgData name="明軒 吳" userId="7053278d50dc1d38" providerId="LiveId" clId="{37C0F283-6562-4FB2-95BA-31016B6CCD0E}" dt="2024-05-09T13:55:20.345" v="658" actId="20577"/>
          <ac:spMkLst>
            <pc:docMk/>
            <pc:sldMk cId="102504462" sldId="313"/>
            <ac:spMk id="46" creationId="{C18A24D8-1FF2-6B65-E9CD-0A773DCF625C}"/>
          </ac:spMkLst>
        </pc:spChg>
        <pc:spChg chg="mod">
          <ac:chgData name="明軒 吳" userId="7053278d50dc1d38" providerId="LiveId" clId="{37C0F283-6562-4FB2-95BA-31016B6CCD0E}" dt="2024-05-09T13:55:20.345" v="658" actId="20577"/>
          <ac:spMkLst>
            <pc:docMk/>
            <pc:sldMk cId="102504462" sldId="313"/>
            <ac:spMk id="47" creationId="{6C5C196D-037B-B55F-007F-1E69A3C24696}"/>
          </ac:spMkLst>
        </pc:spChg>
        <pc:spChg chg="mod">
          <ac:chgData name="明軒 吳" userId="7053278d50dc1d38" providerId="LiveId" clId="{37C0F283-6562-4FB2-95BA-31016B6CCD0E}" dt="2024-05-09T13:20:29.735" v="579"/>
          <ac:spMkLst>
            <pc:docMk/>
            <pc:sldMk cId="102504462" sldId="313"/>
            <ac:spMk id="49" creationId="{57A8D21F-AF13-C3F5-8821-4103E3BAD58B}"/>
          </ac:spMkLst>
        </pc:spChg>
        <pc:spChg chg="del">
          <ac:chgData name="明軒 吳" userId="7053278d50dc1d38" providerId="LiveId" clId="{37C0F283-6562-4FB2-95BA-31016B6CCD0E}" dt="2024-05-09T14:32:58.121" v="735" actId="478"/>
          <ac:spMkLst>
            <pc:docMk/>
            <pc:sldMk cId="102504462" sldId="313"/>
            <ac:spMk id="2052" creationId="{23F44D16-9FE1-1D9E-6D07-43372562BE23}"/>
          </ac:spMkLst>
        </pc:spChg>
        <pc:grpChg chg="mod">
          <ac:chgData name="明軒 吳" userId="7053278d50dc1d38" providerId="LiveId" clId="{37C0F283-6562-4FB2-95BA-31016B6CCD0E}" dt="2024-05-09T13:55:20.345" v="658" actId="20577"/>
          <ac:grpSpMkLst>
            <pc:docMk/>
            <pc:sldMk cId="102504462" sldId="313"/>
            <ac:grpSpMk id="50" creationId="{B2101D12-34B5-D8A4-F3F5-F07C11CFB1CB}"/>
          </ac:grpSpMkLst>
        </pc:grpChg>
        <pc:cxnChg chg="mod">
          <ac:chgData name="明軒 吳" userId="7053278d50dc1d38" providerId="LiveId" clId="{37C0F283-6562-4FB2-95BA-31016B6CCD0E}" dt="2024-05-09T13:55:20.345" v="658" actId="20577"/>
          <ac:cxnSpMkLst>
            <pc:docMk/>
            <pc:sldMk cId="102504462" sldId="313"/>
            <ac:cxnSpMk id="5" creationId="{7917862F-C7B4-A2DA-0E96-C4A684A4945E}"/>
          </ac:cxnSpMkLst>
        </pc:cxnChg>
        <pc:cxnChg chg="mod">
          <ac:chgData name="明軒 吳" userId="7053278d50dc1d38" providerId="LiveId" clId="{37C0F283-6562-4FB2-95BA-31016B6CCD0E}" dt="2024-05-09T13:55:20.345" v="658" actId="20577"/>
          <ac:cxnSpMkLst>
            <pc:docMk/>
            <pc:sldMk cId="102504462" sldId="313"/>
            <ac:cxnSpMk id="6" creationId="{C4DABDD7-2698-ED92-6760-1E046899676B}"/>
          </ac:cxnSpMkLst>
        </pc:cxnChg>
        <pc:cxnChg chg="mod">
          <ac:chgData name="明軒 吳" userId="7053278d50dc1d38" providerId="LiveId" clId="{37C0F283-6562-4FB2-95BA-31016B6CCD0E}" dt="2024-05-09T13:55:20.345" v="658" actId="20577"/>
          <ac:cxnSpMkLst>
            <pc:docMk/>
            <pc:sldMk cId="102504462" sldId="313"/>
            <ac:cxnSpMk id="9" creationId="{6876A99B-13E0-1D04-183E-80EECC8C2B0C}"/>
          </ac:cxnSpMkLst>
        </pc:cxnChg>
        <pc:cxnChg chg="mod">
          <ac:chgData name="明軒 吳" userId="7053278d50dc1d38" providerId="LiveId" clId="{37C0F283-6562-4FB2-95BA-31016B6CCD0E}" dt="2024-05-09T13:55:20.345" v="658" actId="20577"/>
          <ac:cxnSpMkLst>
            <pc:docMk/>
            <pc:sldMk cId="102504462" sldId="313"/>
            <ac:cxnSpMk id="20" creationId="{65B72171-FF2C-D231-6170-D766A2CCA5CF}"/>
          </ac:cxnSpMkLst>
        </pc:cxnChg>
        <pc:cxnChg chg="mod">
          <ac:chgData name="明軒 吳" userId="7053278d50dc1d38" providerId="LiveId" clId="{37C0F283-6562-4FB2-95BA-31016B6CCD0E}" dt="2024-05-09T13:55:20.345" v="658" actId="20577"/>
          <ac:cxnSpMkLst>
            <pc:docMk/>
            <pc:sldMk cId="102504462" sldId="313"/>
            <ac:cxnSpMk id="24" creationId="{C68D7A11-F58A-EF0A-D642-8A16789A9E42}"/>
          </ac:cxnSpMkLst>
        </pc:cxnChg>
      </pc:sldChg>
      <pc:sldChg chg="addSp delSp modSp mod">
        <pc:chgData name="明軒 吳" userId="7053278d50dc1d38" providerId="LiveId" clId="{37C0F283-6562-4FB2-95BA-31016B6CCD0E}" dt="2024-05-09T14:40:24.676" v="915" actId="20577"/>
        <pc:sldMkLst>
          <pc:docMk/>
          <pc:sldMk cId="2330938605" sldId="314"/>
        </pc:sldMkLst>
        <pc:spChg chg="mod">
          <ac:chgData name="明軒 吳" userId="7053278d50dc1d38" providerId="LiveId" clId="{37C0F283-6562-4FB2-95BA-31016B6CCD0E}" dt="2024-05-09T13:57:09.313" v="667"/>
          <ac:spMkLst>
            <pc:docMk/>
            <pc:sldMk cId="2330938605" sldId="314"/>
            <ac:spMk id="2" creationId="{9BABF6F9-6DDC-605D-F59D-D1F226131259}"/>
          </ac:spMkLst>
        </pc:spChg>
        <pc:spChg chg="add del">
          <ac:chgData name="明軒 吳" userId="7053278d50dc1d38" providerId="LiveId" clId="{37C0F283-6562-4FB2-95BA-31016B6CCD0E}" dt="2024-05-09T14:04:24.913" v="679"/>
          <ac:spMkLst>
            <pc:docMk/>
            <pc:sldMk cId="2330938605" sldId="314"/>
            <ac:spMk id="3" creationId="{593F0368-15BF-FA98-3F84-9468B09457E5}"/>
          </ac:spMkLst>
        </pc:spChg>
        <pc:spChg chg="add del mod">
          <ac:chgData name="明軒 吳" userId="7053278d50dc1d38" providerId="LiveId" clId="{37C0F283-6562-4FB2-95BA-31016B6CCD0E}" dt="2024-05-09T13:31:30.510" v="623"/>
          <ac:spMkLst>
            <pc:docMk/>
            <pc:sldMk cId="2330938605" sldId="314"/>
            <ac:spMk id="4" creationId="{A62F8260-A7AD-08FB-5F64-0E26E26ECE43}"/>
          </ac:spMkLst>
        </pc:spChg>
        <pc:spChg chg="add del mod">
          <ac:chgData name="明軒 吳" userId="7053278d50dc1d38" providerId="LiveId" clId="{37C0F283-6562-4FB2-95BA-31016B6CCD0E}" dt="2024-05-09T13:31:29.619" v="622"/>
          <ac:spMkLst>
            <pc:docMk/>
            <pc:sldMk cId="2330938605" sldId="314"/>
            <ac:spMk id="5" creationId="{7EB3CEE6-DC62-F71B-F15E-66B8BEF21F20}"/>
          </ac:spMkLst>
        </pc:spChg>
        <pc:spChg chg="add del mod">
          <ac:chgData name="明軒 吳" userId="7053278d50dc1d38" providerId="LiveId" clId="{37C0F283-6562-4FB2-95BA-31016B6CCD0E}" dt="2024-05-09T13:31:28.235" v="621"/>
          <ac:spMkLst>
            <pc:docMk/>
            <pc:sldMk cId="2330938605" sldId="314"/>
            <ac:spMk id="6" creationId="{B67C7DCA-D9A1-2AA0-4778-AAEE0E7E2C1A}"/>
          </ac:spMkLst>
        </pc:spChg>
        <pc:spChg chg="add mod">
          <ac:chgData name="明軒 吳" userId="7053278d50dc1d38" providerId="LiveId" clId="{37C0F283-6562-4FB2-95BA-31016B6CCD0E}" dt="2024-05-09T13:31:26.861" v="620"/>
          <ac:spMkLst>
            <pc:docMk/>
            <pc:sldMk cId="2330938605" sldId="314"/>
            <ac:spMk id="7" creationId="{F7EE316F-7C6A-B1BD-E681-307EFED93730}"/>
          </ac:spMkLst>
        </pc:spChg>
        <pc:spChg chg="add del mod">
          <ac:chgData name="明軒 吳" userId="7053278d50dc1d38" providerId="LiveId" clId="{37C0F283-6562-4FB2-95BA-31016B6CCD0E}" dt="2024-05-09T14:05:53.606" v="687"/>
          <ac:spMkLst>
            <pc:docMk/>
            <pc:sldMk cId="2330938605" sldId="314"/>
            <ac:spMk id="8" creationId="{1CAF0A0D-0D29-47A1-9EE2-19EB21F4141F}"/>
          </ac:spMkLst>
        </pc:spChg>
        <pc:spChg chg="add del mod ord">
          <ac:chgData name="明軒 吳" userId="7053278d50dc1d38" providerId="LiveId" clId="{37C0F283-6562-4FB2-95BA-31016B6CCD0E}" dt="2024-05-09T14:40:24.676" v="915" actId="20577"/>
          <ac:spMkLst>
            <pc:docMk/>
            <pc:sldMk cId="2330938605" sldId="314"/>
            <ac:spMk id="11" creationId="{C4E50D6C-B9D4-8946-7C5F-6E0F305DF357}"/>
          </ac:spMkLst>
        </pc:spChg>
        <pc:picChg chg="add mod">
          <ac:chgData name="明軒 吳" userId="7053278d50dc1d38" providerId="LiveId" clId="{37C0F283-6562-4FB2-95BA-31016B6CCD0E}" dt="2024-05-09T14:40:05.378" v="908" actId="1076"/>
          <ac:picMkLst>
            <pc:docMk/>
            <pc:sldMk cId="2330938605" sldId="314"/>
            <ac:picMk id="9" creationId="{EADC4107-0F13-FE4D-9CD3-4866133CA9C3}"/>
          </ac:picMkLst>
        </pc:picChg>
        <pc:picChg chg="add mod">
          <ac:chgData name="明軒 吳" userId="7053278d50dc1d38" providerId="LiveId" clId="{37C0F283-6562-4FB2-95BA-31016B6CCD0E}" dt="2024-05-09T14:40:05.378" v="908" actId="1076"/>
          <ac:picMkLst>
            <pc:docMk/>
            <pc:sldMk cId="2330938605" sldId="314"/>
            <ac:picMk id="10" creationId="{B67D7A78-4F4F-B176-5778-51ED71945A56}"/>
          </ac:picMkLst>
        </pc:picChg>
        <pc:picChg chg="add del mod">
          <ac:chgData name="明軒 吳" userId="7053278d50dc1d38" providerId="LiveId" clId="{37C0F283-6562-4FB2-95BA-31016B6CCD0E}" dt="2024-05-09T14:05:50.926" v="685" actId="478"/>
          <ac:picMkLst>
            <pc:docMk/>
            <pc:sldMk cId="2330938605" sldId="314"/>
            <ac:picMk id="2058" creationId="{DCEB6F41-8606-EC3F-26DF-6EF451DD9AA4}"/>
          </ac:picMkLst>
        </pc:picChg>
        <pc:picChg chg="add del mod">
          <ac:chgData name="明軒 吳" userId="7053278d50dc1d38" providerId="LiveId" clId="{37C0F283-6562-4FB2-95BA-31016B6CCD0E}" dt="2024-05-09T14:06:05.916" v="689" actId="478"/>
          <ac:picMkLst>
            <pc:docMk/>
            <pc:sldMk cId="2330938605" sldId="314"/>
            <ac:picMk id="2060" creationId="{E9D57CE9-50E6-3587-5EF1-3BA0B880890B}"/>
          </ac:picMkLst>
        </pc:picChg>
        <pc:picChg chg="add">
          <ac:chgData name="明軒 吳" userId="7053278d50dc1d38" providerId="LiveId" clId="{37C0F283-6562-4FB2-95BA-31016B6CCD0E}" dt="2024-05-09T14:05:51.683" v="686"/>
          <ac:picMkLst>
            <pc:docMk/>
            <pc:sldMk cId="2330938605" sldId="314"/>
            <ac:picMk id="2062" creationId="{EB693185-C9E9-B14F-2FAD-A69A9AD507BF}"/>
          </ac:picMkLst>
        </pc:picChg>
        <pc:picChg chg="add del mod">
          <ac:chgData name="明軒 吳" userId="7053278d50dc1d38" providerId="LiveId" clId="{37C0F283-6562-4FB2-95BA-31016B6CCD0E}" dt="2024-05-09T14:35:09.848" v="754" actId="478"/>
          <ac:picMkLst>
            <pc:docMk/>
            <pc:sldMk cId="2330938605" sldId="314"/>
            <ac:picMk id="2064" creationId="{1B92BA79-BEBB-3496-637F-ABF70C9CEFEE}"/>
          </ac:picMkLst>
        </pc:picChg>
        <pc:picChg chg="add del mod">
          <ac:chgData name="明軒 吳" userId="7053278d50dc1d38" providerId="LiveId" clId="{37C0F283-6562-4FB2-95BA-31016B6CCD0E}" dt="2024-05-09T14:35:09.848" v="754" actId="478"/>
          <ac:picMkLst>
            <pc:docMk/>
            <pc:sldMk cId="2330938605" sldId="314"/>
            <ac:picMk id="2066" creationId="{AA3746E7-197A-E442-221E-9987F39145BC}"/>
          </ac:picMkLst>
        </pc:picChg>
      </pc:sldChg>
      <pc:sldChg chg="modSp mod">
        <pc:chgData name="明軒 吳" userId="7053278d50dc1d38" providerId="LiveId" clId="{37C0F283-6562-4FB2-95BA-31016B6CCD0E}" dt="2024-05-09T14:47:45.880" v="970"/>
        <pc:sldMkLst>
          <pc:docMk/>
          <pc:sldMk cId="2569809857" sldId="316"/>
        </pc:sldMkLst>
        <pc:spChg chg="mod">
          <ac:chgData name="明軒 吳" userId="7053278d50dc1d38" providerId="LiveId" clId="{37C0F283-6562-4FB2-95BA-31016B6CCD0E}" dt="2024-05-09T14:47:45.880" v="970"/>
          <ac:spMkLst>
            <pc:docMk/>
            <pc:sldMk cId="2569809857" sldId="316"/>
            <ac:spMk id="2" creationId="{54F0F2A9-A1D9-F408-29E3-306BDE478A0A}"/>
          </ac:spMkLst>
        </pc:spChg>
      </pc:sldChg>
      <pc:sldChg chg="addSp delSp modSp mod">
        <pc:chgData name="明軒 吳" userId="7053278d50dc1d38" providerId="LiveId" clId="{37C0F283-6562-4FB2-95BA-31016B6CCD0E}" dt="2024-05-09T16:55:32.436" v="1523"/>
        <pc:sldMkLst>
          <pc:docMk/>
          <pc:sldMk cId="4177100778" sldId="317"/>
        </pc:sldMkLst>
        <pc:spChg chg="add mod">
          <ac:chgData name="明軒 吳" userId="7053278d50dc1d38" providerId="LiveId" clId="{37C0F283-6562-4FB2-95BA-31016B6CCD0E}" dt="2024-05-09T16:55:32.436" v="1523"/>
          <ac:spMkLst>
            <pc:docMk/>
            <pc:sldMk cId="4177100778" sldId="317"/>
            <ac:spMk id="3" creationId="{367AA05A-FC7B-03DF-79AD-74DC88A5B54B}"/>
          </ac:spMkLst>
        </pc:spChg>
        <pc:spChg chg="del">
          <ac:chgData name="明軒 吳" userId="7053278d50dc1d38" providerId="LiveId" clId="{37C0F283-6562-4FB2-95BA-31016B6CCD0E}" dt="2024-05-09T16:55:32.254" v="1522" actId="478"/>
          <ac:spMkLst>
            <pc:docMk/>
            <pc:sldMk cId="4177100778" sldId="317"/>
            <ac:spMk id="8" creationId="{645FB48F-76D6-BA71-CA75-FB58087C01AD}"/>
          </ac:spMkLst>
        </pc:spChg>
        <pc:spChg chg="del">
          <ac:chgData name="明軒 吳" userId="7053278d50dc1d38" providerId="LiveId" clId="{37C0F283-6562-4FB2-95BA-31016B6CCD0E}" dt="2024-05-09T16:52:58.310" v="1486" actId="478"/>
          <ac:spMkLst>
            <pc:docMk/>
            <pc:sldMk cId="4177100778" sldId="317"/>
            <ac:spMk id="12" creationId="{9132C03B-FC96-E7BF-419E-66BE7324E38E}"/>
          </ac:spMkLst>
        </pc:spChg>
        <pc:picChg chg="mod">
          <ac:chgData name="明軒 吳" userId="7053278d50dc1d38" providerId="LiveId" clId="{37C0F283-6562-4FB2-95BA-31016B6CCD0E}" dt="2024-05-09T16:53:15.735" v="1488" actId="1076"/>
          <ac:picMkLst>
            <pc:docMk/>
            <pc:sldMk cId="4177100778" sldId="317"/>
            <ac:picMk id="1026" creationId="{50457B92-2894-1421-1165-83F91CA4E06F}"/>
          </ac:picMkLst>
        </pc:picChg>
      </pc:sldChg>
      <pc:sldChg chg="modSp mod modNotesTx">
        <pc:chgData name="明軒 吳" userId="7053278d50dc1d38" providerId="LiveId" clId="{37C0F283-6562-4FB2-95BA-31016B6CCD0E}" dt="2024-05-09T16:27:28.107" v="1321"/>
        <pc:sldMkLst>
          <pc:docMk/>
          <pc:sldMk cId="3689346458" sldId="318"/>
        </pc:sldMkLst>
        <pc:spChg chg="mod">
          <ac:chgData name="明軒 吳" userId="7053278d50dc1d38" providerId="LiveId" clId="{37C0F283-6562-4FB2-95BA-31016B6CCD0E}" dt="2024-05-09T15:14:47.054" v="1086"/>
          <ac:spMkLst>
            <pc:docMk/>
            <pc:sldMk cId="3689346458" sldId="318"/>
            <ac:spMk id="2" creationId="{B0F78947-ABD2-77E9-AF0D-52CF8D468DE4}"/>
          </ac:spMkLst>
        </pc:spChg>
        <pc:spChg chg="mod">
          <ac:chgData name="明軒 吳" userId="7053278d50dc1d38" providerId="LiveId" clId="{37C0F283-6562-4FB2-95BA-31016B6CCD0E}" dt="2024-05-09T15:21:36.284" v="1125" actId="113"/>
          <ac:spMkLst>
            <pc:docMk/>
            <pc:sldMk cId="3689346458" sldId="318"/>
            <ac:spMk id="3" creationId="{37F892B5-D5C4-44C7-6151-300BA66D8F7F}"/>
          </ac:spMkLst>
        </pc:spChg>
        <pc:spChg chg="mod">
          <ac:chgData name="明軒 吳" userId="7053278d50dc1d38" providerId="LiveId" clId="{37C0F283-6562-4FB2-95BA-31016B6CCD0E}" dt="2024-05-09T15:15:47.128" v="1106" actId="122"/>
          <ac:spMkLst>
            <pc:docMk/>
            <pc:sldMk cId="3689346458" sldId="318"/>
            <ac:spMk id="5" creationId="{DD0BDE5F-24EA-58C5-73FA-9D90926601B9}"/>
          </ac:spMkLst>
        </pc:spChg>
        <pc:picChg chg="mod">
          <ac:chgData name="明軒 吳" userId="7053278d50dc1d38" providerId="LiveId" clId="{37C0F283-6562-4FB2-95BA-31016B6CCD0E}" dt="2024-05-09T15:22:01.447" v="1130" actId="1076"/>
          <ac:picMkLst>
            <pc:docMk/>
            <pc:sldMk cId="3689346458" sldId="318"/>
            <ac:picMk id="3074" creationId="{1676BD49-3A79-7CA0-AD97-D7E9CC68C92E}"/>
          </ac:picMkLst>
        </pc:picChg>
      </pc:sldChg>
      <pc:sldChg chg="modSp mod modNotesTx">
        <pc:chgData name="明軒 吳" userId="7053278d50dc1d38" providerId="LiveId" clId="{37C0F283-6562-4FB2-95BA-31016B6CCD0E}" dt="2024-05-09T16:29:49.859" v="1327" actId="20577"/>
        <pc:sldMkLst>
          <pc:docMk/>
          <pc:sldMk cId="2364677077" sldId="319"/>
        </pc:sldMkLst>
        <pc:spChg chg="mod">
          <ac:chgData name="明軒 吳" userId="7053278d50dc1d38" providerId="LiveId" clId="{37C0F283-6562-4FB2-95BA-31016B6CCD0E}" dt="2024-05-09T15:29:08.306" v="1302"/>
          <ac:spMkLst>
            <pc:docMk/>
            <pc:sldMk cId="2364677077" sldId="319"/>
            <ac:spMk id="2" creationId="{DF7CC914-0401-09B1-A863-9F73C18BEE1A}"/>
          </ac:spMkLst>
        </pc:spChg>
        <pc:spChg chg="mod">
          <ac:chgData name="明軒 吳" userId="7053278d50dc1d38" providerId="LiveId" clId="{37C0F283-6562-4FB2-95BA-31016B6CCD0E}" dt="2024-05-09T16:29:49.859" v="1327" actId="20577"/>
          <ac:spMkLst>
            <pc:docMk/>
            <pc:sldMk cId="2364677077" sldId="319"/>
            <ac:spMk id="3" creationId="{0813ACA1-DC5B-76DD-173A-2D3B0BD88CC0}"/>
          </ac:spMkLst>
        </pc:spChg>
      </pc:sldChg>
      <pc:sldChg chg="modSp mod modNotesTx">
        <pc:chgData name="明軒 吳" userId="7053278d50dc1d38" providerId="LiveId" clId="{37C0F283-6562-4FB2-95BA-31016B6CCD0E}" dt="2024-05-09T16:37:12.201" v="1344" actId="20577"/>
        <pc:sldMkLst>
          <pc:docMk/>
          <pc:sldMk cId="357035171" sldId="320"/>
        </pc:sldMkLst>
        <pc:spChg chg="mod">
          <ac:chgData name="明軒 吳" userId="7053278d50dc1d38" providerId="LiveId" clId="{37C0F283-6562-4FB2-95BA-31016B6CCD0E}" dt="2024-05-09T16:37:12.201" v="1344" actId="20577"/>
          <ac:spMkLst>
            <pc:docMk/>
            <pc:sldMk cId="357035171" sldId="320"/>
            <ac:spMk id="3" creationId="{2A412A2E-7C73-D0E2-85EC-180EEA437E38}"/>
          </ac:spMkLst>
        </pc:spChg>
      </pc:sldChg>
      <pc:sldChg chg="addSp modSp mod modNotesTx">
        <pc:chgData name="明軒 吳" userId="7053278d50dc1d38" providerId="LiveId" clId="{37C0F283-6562-4FB2-95BA-31016B6CCD0E}" dt="2024-05-09T16:48:29.282" v="1430"/>
        <pc:sldMkLst>
          <pc:docMk/>
          <pc:sldMk cId="1060453215" sldId="321"/>
        </pc:sldMkLst>
        <pc:spChg chg="mod">
          <ac:chgData name="明軒 吳" userId="7053278d50dc1d38" providerId="LiveId" clId="{37C0F283-6562-4FB2-95BA-31016B6CCD0E}" dt="2024-05-09T16:48:15.727" v="1427"/>
          <ac:spMkLst>
            <pc:docMk/>
            <pc:sldMk cId="1060453215" sldId="321"/>
            <ac:spMk id="2" creationId="{78701FD3-F8E8-BB51-3B5C-936AA788DC59}"/>
          </ac:spMkLst>
        </pc:spChg>
        <pc:spChg chg="mod">
          <ac:chgData name="明軒 吳" userId="7053278d50dc1d38" providerId="LiveId" clId="{37C0F283-6562-4FB2-95BA-31016B6CCD0E}" dt="2024-05-09T16:48:29.282" v="1430"/>
          <ac:spMkLst>
            <pc:docMk/>
            <pc:sldMk cId="1060453215" sldId="321"/>
            <ac:spMk id="3" creationId="{C451F84A-CA03-22BC-6C3C-D0BB52299DBD}"/>
          </ac:spMkLst>
        </pc:spChg>
        <pc:spChg chg="mod">
          <ac:chgData name="明軒 吳" userId="7053278d50dc1d38" providerId="LiveId" clId="{37C0F283-6562-4FB2-95BA-31016B6CCD0E}" dt="2024-05-09T16:43:53.039" v="1345"/>
          <ac:spMkLst>
            <pc:docMk/>
            <pc:sldMk cId="1060453215" sldId="321"/>
            <ac:spMk id="5" creationId="{5B4C7AC3-2BFA-7FEB-2F78-9DD18C99A47E}"/>
          </ac:spMkLst>
        </pc:spChg>
        <pc:spChg chg="mod">
          <ac:chgData name="明軒 吳" userId="7053278d50dc1d38" providerId="LiveId" clId="{37C0F283-6562-4FB2-95BA-31016B6CCD0E}" dt="2024-05-09T16:43:53.039" v="1345"/>
          <ac:spMkLst>
            <pc:docMk/>
            <pc:sldMk cId="1060453215" sldId="321"/>
            <ac:spMk id="6" creationId="{7CF6A271-AE94-4328-B449-E0CCE29C4AA4}"/>
          </ac:spMkLst>
        </pc:spChg>
        <pc:spChg chg="mod">
          <ac:chgData name="明軒 吳" userId="7053278d50dc1d38" providerId="LiveId" clId="{37C0F283-6562-4FB2-95BA-31016B6CCD0E}" dt="2024-05-09T16:43:53.039" v="1345"/>
          <ac:spMkLst>
            <pc:docMk/>
            <pc:sldMk cId="1060453215" sldId="321"/>
            <ac:spMk id="7" creationId="{428D22AD-71DB-CF6A-A13C-6D6B2AEDCC0D}"/>
          </ac:spMkLst>
        </pc:spChg>
        <pc:spChg chg="mod">
          <ac:chgData name="明軒 吳" userId="7053278d50dc1d38" providerId="LiveId" clId="{37C0F283-6562-4FB2-95BA-31016B6CCD0E}" dt="2024-05-09T16:43:53.039" v="1345"/>
          <ac:spMkLst>
            <pc:docMk/>
            <pc:sldMk cId="1060453215" sldId="321"/>
            <ac:spMk id="8" creationId="{D1F667A3-70FF-515D-B504-1D87A2A27327}"/>
          </ac:spMkLst>
        </pc:spChg>
        <pc:spChg chg="mod">
          <ac:chgData name="明軒 吳" userId="7053278d50dc1d38" providerId="LiveId" clId="{37C0F283-6562-4FB2-95BA-31016B6CCD0E}" dt="2024-05-09T16:44:32.891" v="1353" actId="692"/>
          <ac:spMkLst>
            <pc:docMk/>
            <pc:sldMk cId="1060453215" sldId="321"/>
            <ac:spMk id="9" creationId="{10F0DFEE-EA6A-12F5-AD0A-46F7767AE94F}"/>
          </ac:spMkLst>
        </pc:spChg>
        <pc:spChg chg="mod">
          <ac:chgData name="明軒 吳" userId="7053278d50dc1d38" providerId="LiveId" clId="{37C0F283-6562-4FB2-95BA-31016B6CCD0E}" dt="2024-05-09T16:43:53.039" v="1345"/>
          <ac:spMkLst>
            <pc:docMk/>
            <pc:sldMk cId="1060453215" sldId="321"/>
            <ac:spMk id="10" creationId="{6F2946CB-FC92-098B-3065-98A4D7122D3B}"/>
          </ac:spMkLst>
        </pc:spChg>
        <pc:spChg chg="mod">
          <ac:chgData name="明軒 吳" userId="7053278d50dc1d38" providerId="LiveId" clId="{37C0F283-6562-4FB2-95BA-31016B6CCD0E}" dt="2024-05-09T16:44:32.891" v="1353" actId="692"/>
          <ac:spMkLst>
            <pc:docMk/>
            <pc:sldMk cId="1060453215" sldId="321"/>
            <ac:spMk id="11" creationId="{4D0ADF64-59FB-F3C9-2A78-DF018A80ED54}"/>
          </ac:spMkLst>
        </pc:spChg>
        <pc:spChg chg="mod">
          <ac:chgData name="明軒 吳" userId="7053278d50dc1d38" providerId="LiveId" clId="{37C0F283-6562-4FB2-95BA-31016B6CCD0E}" dt="2024-05-09T16:43:53.039" v="1345"/>
          <ac:spMkLst>
            <pc:docMk/>
            <pc:sldMk cId="1060453215" sldId="321"/>
            <ac:spMk id="12" creationId="{C81FCE90-A174-44CA-2F36-2A91B0B23A8B}"/>
          </ac:spMkLst>
        </pc:spChg>
        <pc:spChg chg="mod">
          <ac:chgData name="明軒 吳" userId="7053278d50dc1d38" providerId="LiveId" clId="{37C0F283-6562-4FB2-95BA-31016B6CCD0E}" dt="2024-05-09T16:43:53.039" v="1345"/>
          <ac:spMkLst>
            <pc:docMk/>
            <pc:sldMk cId="1060453215" sldId="321"/>
            <ac:spMk id="13" creationId="{70FFA18A-30BD-EA6F-4A78-38763BA09538}"/>
          </ac:spMkLst>
        </pc:spChg>
        <pc:grpChg chg="add mod">
          <ac:chgData name="明軒 吳" userId="7053278d50dc1d38" providerId="LiveId" clId="{37C0F283-6562-4FB2-95BA-31016B6CCD0E}" dt="2024-05-09T16:44:00.180" v="1346" actId="1076"/>
          <ac:grpSpMkLst>
            <pc:docMk/>
            <pc:sldMk cId="1060453215" sldId="321"/>
            <ac:grpSpMk id="4" creationId="{83CA737B-79CA-9781-7E32-A93225B99CAF}"/>
          </ac:grpSpMkLst>
        </pc:grp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14" creationId="{872767B4-4476-2959-7595-C1F64551295A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15" creationId="{3C130A21-DFCA-0B46-332F-CEC463A00E12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16" creationId="{B545E33B-8B71-8A3A-28E2-AA6002BECAE7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17" creationId="{16294AE0-BB30-B2F3-6BBD-BC801CF18E37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18" creationId="{17537896-9D5C-5A01-1F5A-7B0266F68DE3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19" creationId="{9F224855-4FA7-73A0-0EC4-1569F8C52E58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0" creationId="{259AC9D4-DCAD-0139-8004-1B0818C29AF8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1" creationId="{80A35FFC-C91E-3310-39B9-02965CB4A85C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2" creationId="{6384F2EC-E81C-2683-803B-80A0D688F81A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3" creationId="{EB7BA068-3094-6808-408F-687A655884D5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4" creationId="{52815C98-AA6B-11B7-305C-4C10BAC5A440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5" creationId="{37B5D394-DDE7-6C92-58EA-C13B883E0F4B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6" creationId="{E6E865A4-774E-2FC7-89F0-278F34A41FB6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7" creationId="{384E8A31-3536-B024-75CF-71C7A4729B70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8" creationId="{C5164F7F-4E6A-5E2F-681C-A897ED657481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29" creationId="{CCC7E290-C3D1-5235-6B24-8BB212A27D8A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30" creationId="{D8E597B1-9F65-2830-CA4F-BC51F9BF570E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31" creationId="{BB31CD24-6744-354A-3132-1C588AF2789C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32" creationId="{2F42156C-8F95-B9A5-C546-CBF1EA9C00F5}"/>
          </ac:cxnSpMkLst>
        </pc:cxnChg>
        <pc:cxnChg chg="mod">
          <ac:chgData name="明軒 吳" userId="7053278d50dc1d38" providerId="LiveId" clId="{37C0F283-6562-4FB2-95BA-31016B6CCD0E}" dt="2024-05-09T16:43:53.039" v="1345"/>
          <ac:cxnSpMkLst>
            <pc:docMk/>
            <pc:sldMk cId="1060453215" sldId="321"/>
            <ac:cxnSpMk id="33" creationId="{E7555F5A-2036-8EB4-35F5-541891D4BC00}"/>
          </ac:cxnSpMkLst>
        </pc:cxnChg>
      </pc:sldChg>
      <pc:sldChg chg="modSp mod">
        <pc:chgData name="明軒 吳" userId="7053278d50dc1d38" providerId="LiveId" clId="{37C0F283-6562-4FB2-95BA-31016B6CCD0E}" dt="2024-05-09T17:09:10.669" v="1547" actId="20577"/>
        <pc:sldMkLst>
          <pc:docMk/>
          <pc:sldMk cId="1025729" sldId="322"/>
        </pc:sldMkLst>
        <pc:spChg chg="mod">
          <ac:chgData name="明軒 吳" userId="7053278d50dc1d38" providerId="LiveId" clId="{37C0F283-6562-4FB2-95BA-31016B6CCD0E}" dt="2024-05-09T16:51:36.839" v="1481"/>
          <ac:spMkLst>
            <pc:docMk/>
            <pc:sldMk cId="1025729" sldId="322"/>
            <ac:spMk id="2" creationId="{74BEA3E4-1E94-62BF-3EDC-E38D61527721}"/>
          </ac:spMkLst>
        </pc:spChg>
        <pc:spChg chg="mod">
          <ac:chgData name="明軒 吳" userId="7053278d50dc1d38" providerId="LiveId" clId="{37C0F283-6562-4FB2-95BA-31016B6CCD0E}" dt="2024-05-09T17:09:10.669" v="1547" actId="20577"/>
          <ac:spMkLst>
            <pc:docMk/>
            <pc:sldMk cId="1025729" sldId="322"/>
            <ac:spMk id="3" creationId="{5A16CB05-5617-CAB8-AFAD-6428D26EB86C}"/>
          </ac:spMkLst>
        </pc:spChg>
      </pc:sldChg>
      <pc:sldChg chg="modSp mod">
        <pc:chgData name="明軒 吳" userId="7053278d50dc1d38" providerId="LiveId" clId="{37C0F283-6562-4FB2-95BA-31016B6CCD0E}" dt="2024-05-09T17:34:25.688" v="1629" actId="20577"/>
        <pc:sldMkLst>
          <pc:docMk/>
          <pc:sldMk cId="412587103" sldId="323"/>
        </pc:sldMkLst>
        <pc:spChg chg="mod">
          <ac:chgData name="明軒 吳" userId="7053278d50dc1d38" providerId="LiveId" clId="{37C0F283-6562-4FB2-95BA-31016B6CCD0E}" dt="2024-05-09T17:34:25.688" v="1629" actId="20577"/>
          <ac:spMkLst>
            <pc:docMk/>
            <pc:sldMk cId="412587103" sldId="323"/>
            <ac:spMk id="3" creationId="{C90F9E79-0770-4EBA-DDC8-8636E836F093}"/>
          </ac:spMkLst>
        </pc:spChg>
      </pc:sldChg>
      <pc:sldChg chg="addSp delSp modSp new add del mod">
        <pc:chgData name="明軒 吳" userId="7053278d50dc1d38" providerId="LiveId" clId="{37C0F283-6562-4FB2-95BA-31016B6CCD0E}" dt="2024-05-09T14:34:16.374" v="743" actId="47"/>
        <pc:sldMkLst>
          <pc:docMk/>
          <pc:sldMk cId="1119053823" sldId="333"/>
        </pc:sldMkLst>
        <pc:spChg chg="mod">
          <ac:chgData name="明軒 吳" userId="7053278d50dc1d38" providerId="LiveId" clId="{37C0F283-6562-4FB2-95BA-31016B6CCD0E}" dt="2024-05-09T13:57:16.411" v="669" actId="20577"/>
          <ac:spMkLst>
            <pc:docMk/>
            <pc:sldMk cId="1119053823" sldId="333"/>
            <ac:spMk id="2" creationId="{7E7B3CC7-9441-1FB1-9C87-8DD4D0CB3692}"/>
          </ac:spMkLst>
        </pc:spChg>
        <pc:spChg chg="del">
          <ac:chgData name="明軒 吳" userId="7053278d50dc1d38" providerId="LiveId" clId="{37C0F283-6562-4FB2-95BA-31016B6CCD0E}" dt="2024-05-09T13:21:31.324" v="588"/>
          <ac:spMkLst>
            <pc:docMk/>
            <pc:sldMk cId="1119053823" sldId="333"/>
            <ac:spMk id="3" creationId="{E8F59833-DB08-8BFB-17E7-C433749EE717}"/>
          </ac:spMkLst>
        </pc:spChg>
        <pc:spChg chg="add mod">
          <ac:chgData name="明軒 吳" userId="7053278d50dc1d38" providerId="LiveId" clId="{37C0F283-6562-4FB2-95BA-31016B6CCD0E}" dt="2024-05-09T13:31:22.007" v="616" actId="478"/>
          <ac:spMkLst>
            <pc:docMk/>
            <pc:sldMk cId="1119053823" sldId="333"/>
            <ac:spMk id="4" creationId="{2BE5BD90-515A-4F5C-44F4-C565A8DCE14F}"/>
          </ac:spMkLst>
        </pc:spChg>
        <pc:spChg chg="add del mod">
          <ac:chgData name="明軒 吳" userId="7053278d50dc1d38" providerId="LiveId" clId="{37C0F283-6562-4FB2-95BA-31016B6CCD0E}" dt="2024-05-09T13:51:45.712" v="634"/>
          <ac:spMkLst>
            <pc:docMk/>
            <pc:sldMk cId="1119053823" sldId="333"/>
            <ac:spMk id="5" creationId="{BFAD1117-62E7-D497-00FC-8ECBD9994617}"/>
          </ac:spMkLst>
        </pc:spChg>
        <pc:spChg chg="add del mod">
          <ac:chgData name="明軒 吳" userId="7053278d50dc1d38" providerId="LiveId" clId="{37C0F283-6562-4FB2-95BA-31016B6CCD0E}" dt="2024-05-09T14:33:47.347" v="739" actId="478"/>
          <ac:spMkLst>
            <pc:docMk/>
            <pc:sldMk cId="1119053823" sldId="333"/>
            <ac:spMk id="11" creationId="{2FD22699-8E1B-CF0B-D0C7-51A13CF02515}"/>
          </ac:spMkLst>
        </pc:spChg>
        <pc:spChg chg="add mod">
          <ac:chgData name="明軒 吳" userId="7053278d50dc1d38" providerId="LiveId" clId="{37C0F283-6562-4FB2-95BA-31016B6CCD0E}" dt="2024-05-09T14:34:14.247" v="742" actId="21"/>
          <ac:spMkLst>
            <pc:docMk/>
            <pc:sldMk cId="1119053823" sldId="333"/>
            <ac:spMk id="13" creationId="{2C92DC68-327F-6F03-7FA1-D46310C3842C}"/>
          </ac:spMkLst>
        </pc:spChg>
        <pc:picChg chg="add del mod">
          <ac:chgData name="明軒 吳" userId="7053278d50dc1d38" providerId="LiveId" clId="{37C0F283-6562-4FB2-95BA-31016B6CCD0E}" dt="2024-05-09T14:34:14.247" v="742" actId="21"/>
          <ac:picMkLst>
            <pc:docMk/>
            <pc:sldMk cId="1119053823" sldId="333"/>
            <ac:picMk id="7" creationId="{EADC4107-0F13-FE4D-9CD3-4866133CA9C3}"/>
          </ac:picMkLst>
        </pc:picChg>
        <pc:picChg chg="add del mod">
          <ac:chgData name="明軒 吳" userId="7053278d50dc1d38" providerId="LiveId" clId="{37C0F283-6562-4FB2-95BA-31016B6CCD0E}" dt="2024-05-09T14:34:14.247" v="742" actId="21"/>
          <ac:picMkLst>
            <pc:docMk/>
            <pc:sldMk cId="1119053823" sldId="333"/>
            <ac:picMk id="9" creationId="{B67D7A78-4F4F-B176-5778-51ED71945A56}"/>
          </ac:picMkLst>
        </pc:picChg>
        <pc:picChg chg="add">
          <ac:chgData name="明軒 吳" userId="7053278d50dc1d38" providerId="LiveId" clId="{37C0F283-6562-4FB2-95BA-31016B6CCD0E}" dt="2024-05-09T13:21:28.731" v="587"/>
          <ac:picMkLst>
            <pc:docMk/>
            <pc:sldMk cId="1119053823" sldId="333"/>
            <ac:picMk id="1026" creationId="{9356D2BE-78FD-9656-DA32-CA9073CC3485}"/>
          </ac:picMkLst>
        </pc:picChg>
        <pc:picChg chg="add del mod">
          <ac:chgData name="明軒 吳" userId="7053278d50dc1d38" providerId="LiveId" clId="{37C0F283-6562-4FB2-95BA-31016B6CCD0E}" dt="2024-05-09T13:31:38.405" v="633" actId="478"/>
          <ac:picMkLst>
            <pc:docMk/>
            <pc:sldMk cId="1119053823" sldId="333"/>
            <ac:picMk id="1028" creationId="{418826FC-5EE3-4CDE-2BEF-45ECDD8A2A3C}"/>
          </ac:picMkLst>
        </pc:picChg>
        <pc:picChg chg="add mod">
          <ac:chgData name="明軒 吳" userId="7053278d50dc1d38" providerId="LiveId" clId="{37C0F283-6562-4FB2-95BA-31016B6CCD0E}" dt="2024-05-09T13:31:31.249" v="624" actId="1076"/>
          <ac:picMkLst>
            <pc:docMk/>
            <pc:sldMk cId="1119053823" sldId="333"/>
            <ac:picMk id="1030" creationId="{E73EB92C-7CED-9B41-330E-1A942A8B3247}"/>
          </ac:picMkLst>
        </pc:picChg>
      </pc:sldChg>
      <pc:sldChg chg="addSp delSp modSp new mod">
        <pc:chgData name="明軒 吳" userId="7053278d50dc1d38" providerId="LiveId" clId="{37C0F283-6562-4FB2-95BA-31016B6CCD0E}" dt="2024-05-09T15:00:06.881" v="1028" actId="1076"/>
        <pc:sldMkLst>
          <pc:docMk/>
          <pc:sldMk cId="3688618624" sldId="333"/>
        </pc:sldMkLst>
        <pc:spChg chg="mod">
          <ac:chgData name="明軒 吳" userId="7053278d50dc1d38" providerId="LiveId" clId="{37C0F283-6562-4FB2-95BA-31016B6CCD0E}" dt="2024-05-09T14:51:02.529" v="974"/>
          <ac:spMkLst>
            <pc:docMk/>
            <pc:sldMk cId="3688618624" sldId="333"/>
            <ac:spMk id="2" creationId="{95C198B9-DF69-C1CE-BADE-9D4746247E4F}"/>
          </ac:spMkLst>
        </pc:spChg>
        <pc:spChg chg="del">
          <ac:chgData name="明軒 吳" userId="7053278d50dc1d38" providerId="LiveId" clId="{37C0F283-6562-4FB2-95BA-31016B6CCD0E}" dt="2024-05-09T14:51:43.435" v="977" actId="478"/>
          <ac:spMkLst>
            <pc:docMk/>
            <pc:sldMk cId="3688618624" sldId="333"/>
            <ac:spMk id="3" creationId="{D1352F7F-A1FC-8DED-1494-4E935E323BCE}"/>
          </ac:spMkLst>
        </pc:spChg>
        <pc:spChg chg="mod">
          <ac:chgData name="明軒 吳" userId="7053278d50dc1d38" providerId="LiveId" clId="{37C0F283-6562-4FB2-95BA-31016B6CCD0E}" dt="2024-05-09T14:51:40.909" v="976"/>
          <ac:spMkLst>
            <pc:docMk/>
            <pc:sldMk cId="3688618624" sldId="333"/>
            <ac:spMk id="5" creationId="{73E44418-70B7-2DE3-6F7B-5BCF94625FC5}"/>
          </ac:spMkLst>
        </pc:spChg>
        <pc:spChg chg="mod">
          <ac:chgData name="明軒 吳" userId="7053278d50dc1d38" providerId="LiveId" clId="{37C0F283-6562-4FB2-95BA-31016B6CCD0E}" dt="2024-05-09T14:51:40.909" v="976"/>
          <ac:spMkLst>
            <pc:docMk/>
            <pc:sldMk cId="3688618624" sldId="333"/>
            <ac:spMk id="6" creationId="{EA9891C4-AF84-96CD-91FE-BD92638F7A65}"/>
          </ac:spMkLst>
        </pc:spChg>
        <pc:spChg chg="mod">
          <ac:chgData name="明軒 吳" userId="7053278d50dc1d38" providerId="LiveId" clId="{37C0F283-6562-4FB2-95BA-31016B6CCD0E}" dt="2024-05-09T14:51:40.909" v="976"/>
          <ac:spMkLst>
            <pc:docMk/>
            <pc:sldMk cId="3688618624" sldId="333"/>
            <ac:spMk id="7" creationId="{79818C48-FFA0-552F-43C4-CDD8D325AF0E}"/>
          </ac:spMkLst>
        </pc:spChg>
        <pc:spChg chg="mod">
          <ac:chgData name="明軒 吳" userId="7053278d50dc1d38" providerId="LiveId" clId="{37C0F283-6562-4FB2-95BA-31016B6CCD0E}" dt="2024-05-09T14:51:40.909" v="976"/>
          <ac:spMkLst>
            <pc:docMk/>
            <pc:sldMk cId="3688618624" sldId="333"/>
            <ac:spMk id="8" creationId="{D3D138C6-2F5E-8285-4CE6-CBD179FC74F1}"/>
          </ac:spMkLst>
        </pc:spChg>
        <pc:spChg chg="mod">
          <ac:chgData name="明軒 吳" userId="7053278d50dc1d38" providerId="LiveId" clId="{37C0F283-6562-4FB2-95BA-31016B6CCD0E}" dt="2024-05-09T14:51:40.909" v="976"/>
          <ac:spMkLst>
            <pc:docMk/>
            <pc:sldMk cId="3688618624" sldId="333"/>
            <ac:spMk id="9" creationId="{EAB767A7-F492-80EA-A8DE-DF8674569C1B}"/>
          </ac:spMkLst>
        </pc:spChg>
        <pc:spChg chg="mod">
          <ac:chgData name="明軒 吳" userId="7053278d50dc1d38" providerId="LiveId" clId="{37C0F283-6562-4FB2-95BA-31016B6CCD0E}" dt="2024-05-09T14:51:40.909" v="976"/>
          <ac:spMkLst>
            <pc:docMk/>
            <pc:sldMk cId="3688618624" sldId="333"/>
            <ac:spMk id="10" creationId="{B4BF3A34-D39F-3CD6-4F9E-2946595D7CE2}"/>
          </ac:spMkLst>
        </pc:spChg>
        <pc:spChg chg="mod">
          <ac:chgData name="明軒 吳" userId="7053278d50dc1d38" providerId="LiveId" clId="{37C0F283-6562-4FB2-95BA-31016B6CCD0E}" dt="2024-05-09T14:51:40.909" v="976"/>
          <ac:spMkLst>
            <pc:docMk/>
            <pc:sldMk cId="3688618624" sldId="333"/>
            <ac:spMk id="11" creationId="{79C5E871-F8F9-60C0-6B2D-BCB0F99BD3CF}"/>
          </ac:spMkLst>
        </pc:spChg>
        <pc:spChg chg="mod">
          <ac:chgData name="明軒 吳" userId="7053278d50dc1d38" providerId="LiveId" clId="{37C0F283-6562-4FB2-95BA-31016B6CCD0E}" dt="2024-05-09T14:51:40.909" v="976"/>
          <ac:spMkLst>
            <pc:docMk/>
            <pc:sldMk cId="3688618624" sldId="333"/>
            <ac:spMk id="12" creationId="{568FD912-FC2A-E90F-3F76-C78A905610D9}"/>
          </ac:spMkLst>
        </pc:spChg>
        <pc:spChg chg="mod">
          <ac:chgData name="明軒 吳" userId="7053278d50dc1d38" providerId="LiveId" clId="{37C0F283-6562-4FB2-95BA-31016B6CCD0E}" dt="2024-05-09T14:51:40.909" v="976"/>
          <ac:spMkLst>
            <pc:docMk/>
            <pc:sldMk cId="3688618624" sldId="333"/>
            <ac:spMk id="13" creationId="{20AC3223-719A-25F0-E663-888B4D24CC3E}"/>
          </ac:spMkLst>
        </pc:spChg>
        <pc:grpChg chg="add del mod">
          <ac:chgData name="明軒 吳" userId="7053278d50dc1d38" providerId="LiveId" clId="{37C0F283-6562-4FB2-95BA-31016B6CCD0E}" dt="2024-05-09T14:52:47.941" v="983" actId="478"/>
          <ac:grpSpMkLst>
            <pc:docMk/>
            <pc:sldMk cId="3688618624" sldId="333"/>
            <ac:grpSpMk id="4" creationId="{B00855BE-22FB-26D5-C48B-D04258717127}"/>
          </ac:grpSpMkLst>
        </pc:grpChg>
        <pc:picChg chg="add mod">
          <ac:chgData name="明軒 吳" userId="7053278d50dc1d38" providerId="LiveId" clId="{37C0F283-6562-4FB2-95BA-31016B6CCD0E}" dt="2024-05-09T15:00:06.881" v="1028" actId="1076"/>
          <ac:picMkLst>
            <pc:docMk/>
            <pc:sldMk cId="3688618624" sldId="333"/>
            <ac:picMk id="3074" creationId="{A66A54C6-F8DA-5D85-DFB9-C4BF6702D9A2}"/>
          </ac:picMkLst>
        </pc:pic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14" creationId="{BAA1C47B-721F-B066-98EC-13C487E69680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15" creationId="{A6594779-B492-17B3-1CC6-C79B88C25447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16" creationId="{323503BA-E910-33AA-DEA0-57EA60F2AF54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17" creationId="{65563C39-8327-815E-F354-602866002D07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18" creationId="{F278BE30-9134-0F43-8021-77F46F3E5C51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19" creationId="{C587DFC4-28A2-C0AE-95A2-D55FEA77111A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0" creationId="{42BD8B80-CC83-2DA7-FE32-08030C6C1231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1" creationId="{303609DE-C8B9-08BF-8803-DF449951D9A3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2" creationId="{C76CF8E4-C8F5-7C12-2B18-FB8812799A46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3" creationId="{3B16DEB1-6A97-8AB4-7734-27439418D5DE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4" creationId="{1225AD05-C409-0AD1-DD29-C96EB2EAF95B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5" creationId="{268A0A3E-551E-0E29-A78E-AF291FACDC38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6" creationId="{876DBB7A-42EA-C597-50AC-5F731AC22629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7" creationId="{5C73F90D-EBB6-E3DA-303D-66A587DFB0DF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8" creationId="{6A82F8F0-7A09-E3BA-7C35-4F4E46A6CA86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29" creationId="{B1770DB2-15EE-9992-000F-547CD0E2FADB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30" creationId="{FF358586-1EFC-33A5-0499-0B94D1609213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31" creationId="{D867A1FD-E37A-BE2A-5568-F70DFF0351E5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32" creationId="{A403F95A-CE71-0B6B-EA33-14792D1DF2CF}"/>
          </ac:cxnSpMkLst>
        </pc:cxnChg>
        <pc:cxnChg chg="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33" creationId="{717B5245-8EF9-7C2F-AD43-093A80480861}"/>
          </ac:cxnSpMkLst>
        </pc:cxnChg>
        <pc:cxnChg chg="add del mod">
          <ac:chgData name="明軒 吳" userId="7053278d50dc1d38" providerId="LiveId" clId="{37C0F283-6562-4FB2-95BA-31016B6CCD0E}" dt="2024-05-09T14:52:47.941" v="983" actId="478"/>
          <ac:cxnSpMkLst>
            <pc:docMk/>
            <pc:sldMk cId="3688618624" sldId="333"/>
            <ac:cxnSpMk id="35" creationId="{939707C3-DCC8-A657-401E-939EC3AE8736}"/>
          </ac:cxnSpMkLst>
        </pc:cxnChg>
      </pc:sldChg>
      <pc:sldChg chg="addSp delSp modSp new mod">
        <pc:chgData name="明軒 吳" userId="7053278d50dc1d38" providerId="LiveId" clId="{37C0F283-6562-4FB2-95BA-31016B6CCD0E}" dt="2024-05-09T15:07:47.554" v="1043"/>
        <pc:sldMkLst>
          <pc:docMk/>
          <pc:sldMk cId="4223225690" sldId="334"/>
        </pc:sldMkLst>
        <pc:spChg chg="del">
          <ac:chgData name="明軒 吳" userId="7053278d50dc1d38" providerId="LiveId" clId="{37C0F283-6562-4FB2-95BA-31016B6CCD0E}" dt="2024-05-09T14:52:57.575" v="985" actId="478"/>
          <ac:spMkLst>
            <pc:docMk/>
            <pc:sldMk cId="4223225690" sldId="334"/>
            <ac:spMk id="2" creationId="{5CCEF743-3024-89D7-343C-23B93629456F}"/>
          </ac:spMkLst>
        </pc:spChg>
        <pc:spChg chg="del">
          <ac:chgData name="明軒 吳" userId="7053278d50dc1d38" providerId="LiveId" clId="{37C0F283-6562-4FB2-95BA-31016B6CCD0E}" dt="2024-05-09T14:52:55.312" v="984" actId="478"/>
          <ac:spMkLst>
            <pc:docMk/>
            <pc:sldMk cId="4223225690" sldId="334"/>
            <ac:spMk id="3" creationId="{BF73B44D-8552-FA41-249E-3815783DA2DB}"/>
          </ac:spMkLst>
        </pc:spChg>
        <pc:spChg chg="mod">
          <ac:chgData name="明軒 吳" userId="7053278d50dc1d38" providerId="LiveId" clId="{37C0F283-6562-4FB2-95BA-31016B6CCD0E}" dt="2024-05-09T14:54:34.044" v="1003" actId="165"/>
          <ac:spMkLst>
            <pc:docMk/>
            <pc:sldMk cId="4223225690" sldId="334"/>
            <ac:spMk id="5" creationId="{CF06E300-3702-D485-819A-0D935FA16790}"/>
          </ac:spMkLst>
        </pc:spChg>
        <pc:spChg chg="mod">
          <ac:chgData name="明軒 吳" userId="7053278d50dc1d38" providerId="LiveId" clId="{37C0F283-6562-4FB2-95BA-31016B6CCD0E}" dt="2024-05-09T14:54:34.044" v="1003" actId="165"/>
          <ac:spMkLst>
            <pc:docMk/>
            <pc:sldMk cId="4223225690" sldId="334"/>
            <ac:spMk id="6" creationId="{5E081B83-46FF-5554-29C4-E17EACD6A95F}"/>
          </ac:spMkLst>
        </pc:spChg>
        <pc:spChg chg="mod">
          <ac:chgData name="明軒 吳" userId="7053278d50dc1d38" providerId="LiveId" clId="{37C0F283-6562-4FB2-95BA-31016B6CCD0E}" dt="2024-05-09T14:54:34.044" v="1003" actId="165"/>
          <ac:spMkLst>
            <pc:docMk/>
            <pc:sldMk cId="4223225690" sldId="334"/>
            <ac:spMk id="7" creationId="{E17431BD-3B71-0013-E878-8E65CBA4BB50}"/>
          </ac:spMkLst>
        </pc:spChg>
        <pc:spChg chg="mod">
          <ac:chgData name="明軒 吳" userId="7053278d50dc1d38" providerId="LiveId" clId="{37C0F283-6562-4FB2-95BA-31016B6CCD0E}" dt="2024-05-09T14:54:34.044" v="1003" actId="165"/>
          <ac:spMkLst>
            <pc:docMk/>
            <pc:sldMk cId="4223225690" sldId="334"/>
            <ac:spMk id="8" creationId="{0183FA7D-0D8A-910B-1843-025169A92018}"/>
          </ac:spMkLst>
        </pc:spChg>
        <pc:spChg chg="mod">
          <ac:chgData name="明軒 吳" userId="7053278d50dc1d38" providerId="LiveId" clId="{37C0F283-6562-4FB2-95BA-31016B6CCD0E}" dt="2024-05-09T14:54:34.044" v="1003" actId="165"/>
          <ac:spMkLst>
            <pc:docMk/>
            <pc:sldMk cId="4223225690" sldId="334"/>
            <ac:spMk id="9" creationId="{035993C0-EC2B-EF49-F9C4-5C3E1F58B1CA}"/>
          </ac:spMkLst>
        </pc:spChg>
        <pc:spChg chg="mod">
          <ac:chgData name="明軒 吳" userId="7053278d50dc1d38" providerId="LiveId" clId="{37C0F283-6562-4FB2-95BA-31016B6CCD0E}" dt="2024-05-09T14:54:34.044" v="1003" actId="165"/>
          <ac:spMkLst>
            <pc:docMk/>
            <pc:sldMk cId="4223225690" sldId="334"/>
            <ac:spMk id="10" creationId="{9494134F-A733-392B-B1AA-0E6CA91A6FFF}"/>
          </ac:spMkLst>
        </pc:spChg>
        <pc:spChg chg="mod">
          <ac:chgData name="明軒 吳" userId="7053278d50dc1d38" providerId="LiveId" clId="{37C0F283-6562-4FB2-95BA-31016B6CCD0E}" dt="2024-05-09T14:54:34.044" v="1003" actId="165"/>
          <ac:spMkLst>
            <pc:docMk/>
            <pc:sldMk cId="4223225690" sldId="334"/>
            <ac:spMk id="11" creationId="{CB892306-3A89-7A79-05A5-095B1C53C133}"/>
          </ac:spMkLst>
        </pc:spChg>
        <pc:spChg chg="mod">
          <ac:chgData name="明軒 吳" userId="7053278d50dc1d38" providerId="LiveId" clId="{37C0F283-6562-4FB2-95BA-31016B6CCD0E}" dt="2024-05-09T14:54:34.044" v="1003" actId="165"/>
          <ac:spMkLst>
            <pc:docMk/>
            <pc:sldMk cId="4223225690" sldId="334"/>
            <ac:spMk id="12" creationId="{DC481D1D-4E05-8F26-878A-15D9B91AF7FB}"/>
          </ac:spMkLst>
        </pc:spChg>
        <pc:spChg chg="mod">
          <ac:chgData name="明軒 吳" userId="7053278d50dc1d38" providerId="LiveId" clId="{37C0F283-6562-4FB2-95BA-31016B6CCD0E}" dt="2024-05-09T14:54:34.044" v="1003" actId="165"/>
          <ac:spMkLst>
            <pc:docMk/>
            <pc:sldMk cId="4223225690" sldId="334"/>
            <ac:spMk id="13" creationId="{63201DE7-5F10-F53C-E905-69C8443DA6B3}"/>
          </ac:spMkLst>
        </pc:spChg>
        <pc:spChg chg="add del">
          <ac:chgData name="明軒 吳" userId="7053278d50dc1d38" providerId="LiveId" clId="{37C0F283-6562-4FB2-95BA-31016B6CCD0E}" dt="2024-05-09T14:54:41.650" v="1005" actId="22"/>
          <ac:spMkLst>
            <pc:docMk/>
            <pc:sldMk cId="4223225690" sldId="334"/>
            <ac:spMk id="39" creationId="{83996CF0-3A06-2AD7-3F4D-41BF33D55A30}"/>
          </ac:spMkLst>
        </pc:spChg>
        <pc:spChg chg="add mod">
          <ac:chgData name="明軒 吳" userId="7053278d50dc1d38" providerId="LiveId" clId="{37C0F283-6562-4FB2-95BA-31016B6CCD0E}" dt="2024-05-09T14:55:03.397" v="1013" actId="1076"/>
          <ac:spMkLst>
            <pc:docMk/>
            <pc:sldMk cId="4223225690" sldId="334"/>
            <ac:spMk id="41" creationId="{2DBE4587-D8F4-86A4-4B1C-96B9CD9B4D79}"/>
          </ac:spMkLst>
        </pc:spChg>
        <pc:spChg chg="add mod">
          <ac:chgData name="明軒 吳" userId="7053278d50dc1d38" providerId="LiveId" clId="{37C0F283-6562-4FB2-95BA-31016B6CCD0E}" dt="2024-05-09T15:07:47.554" v="1043"/>
          <ac:spMkLst>
            <pc:docMk/>
            <pc:sldMk cId="4223225690" sldId="334"/>
            <ac:spMk id="42" creationId="{A95066BE-D777-D728-1241-BBBB85A440A3}"/>
          </ac:spMkLst>
        </pc:spChg>
        <pc:grpChg chg="add mod topLvl">
          <ac:chgData name="明軒 吳" userId="7053278d50dc1d38" providerId="LiveId" clId="{37C0F283-6562-4FB2-95BA-31016B6CCD0E}" dt="2024-05-09T14:54:34.044" v="1003" actId="165"/>
          <ac:grpSpMkLst>
            <pc:docMk/>
            <pc:sldMk cId="4223225690" sldId="334"/>
            <ac:grpSpMk id="4" creationId="{F5181C87-03FA-0006-87E7-4C6C37C5297C}"/>
          </ac:grpSpMkLst>
        </pc:grpChg>
        <pc:grpChg chg="add del mod">
          <ac:chgData name="明軒 吳" userId="7053278d50dc1d38" providerId="LiveId" clId="{37C0F283-6562-4FB2-95BA-31016B6CCD0E}" dt="2024-05-09T14:54:34.044" v="1003" actId="165"/>
          <ac:grpSpMkLst>
            <pc:docMk/>
            <pc:sldMk cId="4223225690" sldId="334"/>
            <ac:grpSpMk id="37" creationId="{F28FF92C-5885-AB34-6282-379DD27B9DBE}"/>
          </ac:grpSpMkLst>
        </pc:grp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14" creationId="{F2EDE5C1-7570-B842-D0F9-54726C4379D4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15" creationId="{33A3A146-1F01-A08C-AEDA-6F8E5C3585F7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16" creationId="{42F998C4-5B0E-4068-5B87-02D568C6D489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17" creationId="{8BC0EB5A-8A45-489A-717F-C7ABADACDAE0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18" creationId="{A9F7D5D8-B8CD-5DCD-50F6-A504FADC6E63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19" creationId="{24AB1F71-3F2A-B92A-CF92-34DBC805A11F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0" creationId="{4E5E4BC7-A481-2B66-1517-DFAB0153755A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1" creationId="{DCFEB71C-6A3C-FAAB-ED53-BB8B067E310C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2" creationId="{1ECB48A5-211D-80A6-DCEF-D07AD79C4F55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3" creationId="{E62664E5-8CD8-322E-975A-C6E3316F01C9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4" creationId="{A878119C-8B58-2F6D-3638-4DA9F7F99CD9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5" creationId="{61B00F8D-7C66-D8CB-CAAA-771B43BAFB5A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6" creationId="{8DCAEA30-B49A-7E4F-25B5-7D224B53F35F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7" creationId="{B1B9F0F8-FA44-205A-5811-35AAE12FCCE6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8" creationId="{E3351E6F-7F48-703D-67D0-4153C2F506D6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29" creationId="{19C93605-7E4E-3DC5-7892-2B201345FD63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30" creationId="{683E92FD-49ED-DF6E-C802-5446A6E9950C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31" creationId="{46C48406-8615-6A97-D9C8-C028E3BCE27F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32" creationId="{3D336EAF-CAC3-3FF4-C472-F42111EB6C8A}"/>
          </ac:cxnSpMkLst>
        </pc:cxnChg>
        <pc:cxnChg chg="mod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33" creationId="{23A17BAE-544D-1FB7-1960-440B20292BCF}"/>
          </ac:cxnSpMkLst>
        </pc:cxnChg>
        <pc:cxnChg chg="add mod topLvl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35" creationId="{CA76F126-06D4-C4EC-9934-92ACFC0E0949}"/>
          </ac:cxnSpMkLst>
        </pc:cxnChg>
        <pc:cxnChg chg="add mod topLvl">
          <ac:chgData name="明軒 吳" userId="7053278d50dc1d38" providerId="LiveId" clId="{37C0F283-6562-4FB2-95BA-31016B6CCD0E}" dt="2024-05-09T14:54:34.044" v="1003" actId="165"/>
          <ac:cxnSpMkLst>
            <pc:docMk/>
            <pc:sldMk cId="4223225690" sldId="334"/>
            <ac:cxnSpMk id="36" creationId="{AB494CEB-F37B-8AFB-5736-9A304F31A1AE}"/>
          </ac:cxnSpMkLst>
        </pc:cxnChg>
      </pc:sldChg>
      <pc:sldChg chg="addSp modSp add mod">
        <pc:chgData name="明軒 吳" userId="7053278d50dc1d38" providerId="LiveId" clId="{37C0F283-6562-4FB2-95BA-31016B6CCD0E}" dt="2024-05-09T15:03:09.082" v="1042" actId="1076"/>
        <pc:sldMkLst>
          <pc:docMk/>
          <pc:sldMk cId="9042985" sldId="335"/>
        </pc:sldMkLst>
        <pc:spChg chg="mod">
          <ac:chgData name="明軒 吳" userId="7053278d50dc1d38" providerId="LiveId" clId="{37C0F283-6562-4FB2-95BA-31016B6CCD0E}" dt="2024-05-09T15:03:09.082" v="1042" actId="1076"/>
          <ac:spMkLst>
            <pc:docMk/>
            <pc:sldMk cId="9042985" sldId="335"/>
            <ac:spMk id="2" creationId="{54F0F2A9-A1D9-F408-29E3-306BDE478A0A}"/>
          </ac:spMkLst>
        </pc:spChg>
        <pc:picChg chg="add mod">
          <ac:chgData name="明軒 吳" userId="7053278d50dc1d38" providerId="LiveId" clId="{37C0F283-6562-4FB2-95BA-31016B6CCD0E}" dt="2024-05-09T15:03:03.318" v="1041" actId="1076"/>
          <ac:picMkLst>
            <pc:docMk/>
            <pc:sldMk cId="9042985" sldId="335"/>
            <ac:picMk id="4098" creationId="{251A2899-8A15-7A91-04B8-C3EC27F42C1F}"/>
          </ac:picMkLst>
        </pc:picChg>
      </pc:sldChg>
      <pc:sldChg chg="addSp delSp new del mod">
        <pc:chgData name="明軒 吳" userId="7053278d50dc1d38" providerId="LiveId" clId="{37C0F283-6562-4FB2-95BA-31016B6CCD0E}" dt="2024-05-09T15:02:00.366" v="1032" actId="47"/>
        <pc:sldMkLst>
          <pc:docMk/>
          <pc:sldMk cId="635269726" sldId="335"/>
        </pc:sldMkLst>
        <pc:spChg chg="add del">
          <ac:chgData name="明軒 吳" userId="7053278d50dc1d38" providerId="LiveId" clId="{37C0F283-6562-4FB2-95BA-31016B6CCD0E}" dt="2024-05-09T15:01:58.558" v="1031" actId="478"/>
          <ac:spMkLst>
            <pc:docMk/>
            <pc:sldMk cId="635269726" sldId="335"/>
            <ac:spMk id="2" creationId="{7E03CADF-9C69-F722-7994-0A08BF0E47B0}"/>
          </ac:spMkLst>
        </pc:spChg>
      </pc:sldChg>
      <pc:sldChg chg="add del">
        <pc:chgData name="明軒 吳" userId="7053278d50dc1d38" providerId="LiveId" clId="{37C0F283-6562-4FB2-95BA-31016B6CCD0E}" dt="2024-05-09T16:53:24.445" v="1490" actId="47"/>
        <pc:sldMkLst>
          <pc:docMk/>
          <pc:sldMk cId="2393389675" sldId="337"/>
        </pc:sldMkLst>
      </pc:sldChg>
      <pc:sldChg chg="addSp delSp modSp add mod">
        <pc:chgData name="明軒 吳" userId="7053278d50dc1d38" providerId="LiveId" clId="{37C0F283-6562-4FB2-95BA-31016B6CCD0E}" dt="2024-05-09T16:55:28.180" v="1521"/>
        <pc:sldMkLst>
          <pc:docMk/>
          <pc:sldMk cId="3892579362" sldId="338"/>
        </pc:sldMkLst>
        <pc:spChg chg="add mod">
          <ac:chgData name="明軒 吳" userId="7053278d50dc1d38" providerId="LiveId" clId="{37C0F283-6562-4FB2-95BA-31016B6CCD0E}" dt="2024-05-09T16:53:35.454" v="1497" actId="1036"/>
          <ac:spMkLst>
            <pc:docMk/>
            <pc:sldMk cId="3892579362" sldId="338"/>
            <ac:spMk id="3" creationId="{3E38F361-26A1-8026-3E93-1D2AABA120FB}"/>
          </ac:spMkLst>
        </pc:spChg>
        <pc:spChg chg="add mod">
          <ac:chgData name="明軒 吳" userId="7053278d50dc1d38" providerId="LiveId" clId="{37C0F283-6562-4FB2-95BA-31016B6CCD0E}" dt="2024-05-09T16:55:28.180" v="1521"/>
          <ac:spMkLst>
            <pc:docMk/>
            <pc:sldMk cId="3892579362" sldId="338"/>
            <ac:spMk id="4" creationId="{A72617E4-B3D7-3D2E-8306-800C51F8C173}"/>
          </ac:spMkLst>
        </pc:spChg>
        <pc:spChg chg="del">
          <ac:chgData name="明軒 吳" userId="7053278d50dc1d38" providerId="LiveId" clId="{37C0F283-6562-4FB2-95BA-31016B6CCD0E}" dt="2024-05-09T16:55:27.996" v="1520" actId="478"/>
          <ac:spMkLst>
            <pc:docMk/>
            <pc:sldMk cId="3892579362" sldId="338"/>
            <ac:spMk id="8" creationId="{645FB48F-76D6-BA71-CA75-FB58087C01AD}"/>
          </ac:spMkLst>
        </pc:spChg>
        <pc:spChg chg="del">
          <ac:chgData name="明軒 吳" userId="7053278d50dc1d38" providerId="LiveId" clId="{37C0F283-6562-4FB2-95BA-31016B6CCD0E}" dt="2024-05-09T16:53:28.001" v="1491" actId="21"/>
          <ac:spMkLst>
            <pc:docMk/>
            <pc:sldMk cId="3892579362" sldId="338"/>
            <ac:spMk id="10" creationId="{3E38F361-26A1-8026-3E93-1D2AABA120FB}"/>
          </ac:spMkLst>
        </pc:spChg>
      </pc:sldChg>
      <pc:sldChg chg="addSp delSp modSp add mod">
        <pc:chgData name="明軒 吳" userId="7053278d50dc1d38" providerId="LiveId" clId="{37C0F283-6562-4FB2-95BA-31016B6CCD0E}" dt="2024-05-09T16:55:24.119" v="1519"/>
        <pc:sldMkLst>
          <pc:docMk/>
          <pc:sldMk cId="3363317002" sldId="339"/>
        </pc:sldMkLst>
        <pc:spChg chg="mod">
          <ac:chgData name="明軒 吳" userId="7053278d50dc1d38" providerId="LiveId" clId="{37C0F283-6562-4FB2-95BA-31016B6CCD0E}" dt="2024-05-09T16:54:05.376" v="1503" actId="14100"/>
          <ac:spMkLst>
            <pc:docMk/>
            <pc:sldMk cId="3363317002" sldId="339"/>
            <ac:spMk id="3" creationId="{3E38F361-26A1-8026-3E93-1D2AABA120FB}"/>
          </ac:spMkLst>
        </pc:spChg>
        <pc:spChg chg="add mod">
          <ac:chgData name="明軒 吳" userId="7053278d50dc1d38" providerId="LiveId" clId="{37C0F283-6562-4FB2-95BA-31016B6CCD0E}" dt="2024-05-09T16:55:24.119" v="1519"/>
          <ac:spMkLst>
            <pc:docMk/>
            <pc:sldMk cId="3363317002" sldId="339"/>
            <ac:spMk id="4" creationId="{89F8A4E2-7868-B9D1-9A95-2F58806280F2}"/>
          </ac:spMkLst>
        </pc:spChg>
        <pc:spChg chg="del">
          <ac:chgData name="明軒 吳" userId="7053278d50dc1d38" providerId="LiveId" clId="{37C0F283-6562-4FB2-95BA-31016B6CCD0E}" dt="2024-05-09T16:55:23.894" v="1518" actId="478"/>
          <ac:spMkLst>
            <pc:docMk/>
            <pc:sldMk cId="3363317002" sldId="339"/>
            <ac:spMk id="8" creationId="{645FB48F-76D6-BA71-CA75-FB58087C01AD}"/>
          </ac:spMkLst>
        </pc:spChg>
      </pc:sldChg>
      <pc:sldChg chg="addSp delSp modSp add mod">
        <pc:chgData name="明軒 吳" userId="7053278d50dc1d38" providerId="LiveId" clId="{37C0F283-6562-4FB2-95BA-31016B6CCD0E}" dt="2024-05-09T16:55:20.850" v="1517"/>
        <pc:sldMkLst>
          <pc:docMk/>
          <pc:sldMk cId="1866288814" sldId="340"/>
        </pc:sldMkLst>
        <pc:spChg chg="mod">
          <ac:chgData name="明軒 吳" userId="7053278d50dc1d38" providerId="LiveId" clId="{37C0F283-6562-4FB2-95BA-31016B6CCD0E}" dt="2024-05-09T16:54:27.392" v="1506" actId="14100"/>
          <ac:spMkLst>
            <pc:docMk/>
            <pc:sldMk cId="1866288814" sldId="340"/>
            <ac:spMk id="3" creationId="{3E38F361-26A1-8026-3E93-1D2AABA120FB}"/>
          </ac:spMkLst>
        </pc:spChg>
        <pc:spChg chg="add mod">
          <ac:chgData name="明軒 吳" userId="7053278d50dc1d38" providerId="LiveId" clId="{37C0F283-6562-4FB2-95BA-31016B6CCD0E}" dt="2024-05-09T16:55:20.850" v="1517"/>
          <ac:spMkLst>
            <pc:docMk/>
            <pc:sldMk cId="1866288814" sldId="340"/>
            <ac:spMk id="4" creationId="{FD3E4481-090F-2E70-1D5B-CC18D663B47F}"/>
          </ac:spMkLst>
        </pc:spChg>
        <pc:spChg chg="del mod">
          <ac:chgData name="明軒 吳" userId="7053278d50dc1d38" providerId="LiveId" clId="{37C0F283-6562-4FB2-95BA-31016B6CCD0E}" dt="2024-05-09T16:55:16.032" v="1516" actId="478"/>
          <ac:spMkLst>
            <pc:docMk/>
            <pc:sldMk cId="1866288814" sldId="340"/>
            <ac:spMk id="8" creationId="{645FB48F-76D6-BA71-CA75-FB58087C01AD}"/>
          </ac:spMkLst>
        </pc:spChg>
      </pc:sldChg>
      <pc:sldChg chg="modSp add mod">
        <pc:chgData name="明軒 吳" userId="7053278d50dc1d38" providerId="LiveId" clId="{37C0F283-6562-4FB2-95BA-31016B6CCD0E}" dt="2024-05-09T16:55:09.691" v="1514" actId="1076"/>
        <pc:sldMkLst>
          <pc:docMk/>
          <pc:sldMk cId="3155556645" sldId="341"/>
        </pc:sldMkLst>
        <pc:spChg chg="mod">
          <ac:chgData name="明軒 吳" userId="7053278d50dc1d38" providerId="LiveId" clId="{37C0F283-6562-4FB2-95BA-31016B6CCD0E}" dt="2024-05-09T16:55:06.283" v="1513" actId="14100"/>
          <ac:spMkLst>
            <pc:docMk/>
            <pc:sldMk cId="3155556645" sldId="341"/>
            <ac:spMk id="3" creationId="{3E38F361-26A1-8026-3E93-1D2AABA120FB}"/>
          </ac:spMkLst>
        </pc:spChg>
        <pc:spChg chg="mod">
          <ac:chgData name="明軒 吳" userId="7053278d50dc1d38" providerId="LiveId" clId="{37C0F283-6562-4FB2-95BA-31016B6CCD0E}" dt="2024-05-09T16:55:09.691" v="1514" actId="1076"/>
          <ac:spMkLst>
            <pc:docMk/>
            <pc:sldMk cId="3155556645" sldId="341"/>
            <ac:spMk id="8" creationId="{645FB48F-76D6-BA71-CA75-FB58087C01AD}"/>
          </ac:spMkLst>
        </pc:spChg>
      </pc:sldChg>
      <pc:sldChg chg="add del">
        <pc:chgData name="明軒 吳" userId="7053278d50dc1d38" providerId="LiveId" clId="{37C0F283-6562-4FB2-95BA-31016B6CCD0E}" dt="2024-05-09T16:54:39.316" v="1508" actId="47"/>
        <pc:sldMkLst>
          <pc:docMk/>
          <pc:sldMk cId="3250418070" sldId="341"/>
        </pc:sldMkLst>
      </pc:sldChg>
    </pc:docChg>
  </pc:docChgLst>
  <pc:docChgLst>
    <pc:chgData name="曾 文海" userId="68eaa9ef98808a7b" providerId="Windows Live" clId="Web-{64DD4A3A-BA6A-4D4F-BE8F-2BC517B3AF60}"/>
    <pc:docChg chg="addSld delSld">
      <pc:chgData name="曾 文海" userId="68eaa9ef98808a7b" providerId="Windows Live" clId="Web-{64DD4A3A-BA6A-4D4F-BE8F-2BC517B3AF60}" dt="2024-05-12T11:11:11.688" v="100"/>
      <pc:docMkLst>
        <pc:docMk/>
      </pc:docMkLst>
      <pc:sldChg chg="add del">
        <pc:chgData name="曾 文海" userId="68eaa9ef98808a7b" providerId="Windows Live" clId="Web-{64DD4A3A-BA6A-4D4F-BE8F-2BC517B3AF60}" dt="2024-05-12T11:10:37.155" v="76"/>
        <pc:sldMkLst>
          <pc:docMk/>
          <pc:sldMk cId="4116456371" sldId="259"/>
        </pc:sldMkLst>
      </pc:sldChg>
      <pc:sldChg chg="del">
        <pc:chgData name="曾 文海" userId="68eaa9ef98808a7b" providerId="Windows Live" clId="Web-{64DD4A3A-BA6A-4D4F-BE8F-2BC517B3AF60}" dt="2024-05-12T11:11:11.688" v="100"/>
        <pc:sldMkLst>
          <pc:docMk/>
          <pc:sldMk cId="731466901" sldId="268"/>
        </pc:sldMkLst>
      </pc:sldChg>
      <pc:sldChg chg="add del">
        <pc:chgData name="曾 文海" userId="68eaa9ef98808a7b" providerId="Windows Live" clId="Web-{64DD4A3A-BA6A-4D4F-BE8F-2BC517B3AF60}" dt="2024-05-12T11:10:37.421" v="95"/>
        <pc:sldMkLst>
          <pc:docMk/>
          <pc:sldMk cId="2720113319" sldId="324"/>
        </pc:sldMkLst>
      </pc:sldChg>
      <pc:sldChg chg="add">
        <pc:chgData name="曾 文海" userId="68eaa9ef98808a7b" providerId="Windows Live" clId="Web-{64DD4A3A-BA6A-4D4F-BE8F-2BC517B3AF60}" dt="2024-05-12T11:10:37.499" v="97"/>
        <pc:sldMkLst>
          <pc:docMk/>
          <pc:sldMk cId="4067799643" sldId="326"/>
        </pc:sldMkLst>
      </pc:sldChg>
      <pc:sldChg chg="del">
        <pc:chgData name="曾 文海" userId="68eaa9ef98808a7b" providerId="Windows Live" clId="Web-{64DD4A3A-BA6A-4D4F-BE8F-2BC517B3AF60}" dt="2024-05-10T04:37:25.965" v="47"/>
        <pc:sldMkLst>
          <pc:docMk/>
          <pc:sldMk cId="3620735855" sldId="343"/>
        </pc:sldMkLst>
      </pc:sldChg>
      <pc:sldChg chg="del">
        <pc:chgData name="曾 文海" userId="68eaa9ef98808a7b" providerId="Windows Live" clId="Web-{64DD4A3A-BA6A-4D4F-BE8F-2BC517B3AF60}" dt="2024-05-10T04:37:25.918" v="46"/>
        <pc:sldMkLst>
          <pc:docMk/>
          <pc:sldMk cId="1570212620" sldId="344"/>
        </pc:sldMkLst>
      </pc:sldChg>
      <pc:sldChg chg="del">
        <pc:chgData name="曾 文海" userId="68eaa9ef98808a7b" providerId="Windows Live" clId="Web-{64DD4A3A-BA6A-4D4F-BE8F-2BC517B3AF60}" dt="2024-05-10T04:37:25.918" v="45"/>
        <pc:sldMkLst>
          <pc:docMk/>
          <pc:sldMk cId="850165635" sldId="345"/>
        </pc:sldMkLst>
      </pc:sldChg>
      <pc:sldChg chg="del">
        <pc:chgData name="曾 文海" userId="68eaa9ef98808a7b" providerId="Windows Live" clId="Web-{64DD4A3A-BA6A-4D4F-BE8F-2BC517B3AF60}" dt="2024-05-10T04:37:25.918" v="44"/>
        <pc:sldMkLst>
          <pc:docMk/>
          <pc:sldMk cId="3509541913" sldId="346"/>
        </pc:sldMkLst>
      </pc:sldChg>
      <pc:sldChg chg="del">
        <pc:chgData name="曾 文海" userId="68eaa9ef98808a7b" providerId="Windows Live" clId="Web-{64DD4A3A-BA6A-4D4F-BE8F-2BC517B3AF60}" dt="2024-05-10T04:37:25.918" v="43"/>
        <pc:sldMkLst>
          <pc:docMk/>
          <pc:sldMk cId="1960884002" sldId="347"/>
        </pc:sldMkLst>
      </pc:sldChg>
      <pc:sldChg chg="del">
        <pc:chgData name="曾 文海" userId="68eaa9ef98808a7b" providerId="Windows Live" clId="Web-{64DD4A3A-BA6A-4D4F-BE8F-2BC517B3AF60}" dt="2024-05-10T04:37:25.918" v="42"/>
        <pc:sldMkLst>
          <pc:docMk/>
          <pc:sldMk cId="4057272006" sldId="348"/>
        </pc:sldMkLst>
      </pc:sldChg>
      <pc:sldChg chg="del">
        <pc:chgData name="曾 文海" userId="68eaa9ef98808a7b" providerId="Windows Live" clId="Web-{64DD4A3A-BA6A-4D4F-BE8F-2BC517B3AF60}" dt="2024-05-10T04:37:25.918" v="41"/>
        <pc:sldMkLst>
          <pc:docMk/>
          <pc:sldMk cId="2201979652" sldId="349"/>
        </pc:sldMkLst>
      </pc:sldChg>
      <pc:sldChg chg="del">
        <pc:chgData name="曾 文海" userId="68eaa9ef98808a7b" providerId="Windows Live" clId="Web-{64DD4A3A-BA6A-4D4F-BE8F-2BC517B3AF60}" dt="2024-05-10T04:37:25.903" v="40"/>
        <pc:sldMkLst>
          <pc:docMk/>
          <pc:sldMk cId="406425968" sldId="350"/>
        </pc:sldMkLst>
      </pc:sldChg>
      <pc:sldChg chg="del">
        <pc:chgData name="曾 文海" userId="68eaa9ef98808a7b" providerId="Windows Live" clId="Web-{64DD4A3A-BA6A-4D4F-BE8F-2BC517B3AF60}" dt="2024-05-10T04:37:25.903" v="39"/>
        <pc:sldMkLst>
          <pc:docMk/>
          <pc:sldMk cId="1446205728" sldId="351"/>
        </pc:sldMkLst>
      </pc:sldChg>
      <pc:sldChg chg="del">
        <pc:chgData name="曾 文海" userId="68eaa9ef98808a7b" providerId="Windows Live" clId="Web-{64DD4A3A-BA6A-4D4F-BE8F-2BC517B3AF60}" dt="2024-05-10T04:37:25.903" v="38"/>
        <pc:sldMkLst>
          <pc:docMk/>
          <pc:sldMk cId="4005473979" sldId="352"/>
        </pc:sldMkLst>
      </pc:sldChg>
      <pc:sldChg chg="del">
        <pc:chgData name="曾 文海" userId="68eaa9ef98808a7b" providerId="Windows Live" clId="Web-{64DD4A3A-BA6A-4D4F-BE8F-2BC517B3AF60}" dt="2024-05-10T04:37:25.903" v="37"/>
        <pc:sldMkLst>
          <pc:docMk/>
          <pc:sldMk cId="2222030472" sldId="353"/>
        </pc:sldMkLst>
      </pc:sldChg>
      <pc:sldChg chg="del">
        <pc:chgData name="曾 文海" userId="68eaa9ef98808a7b" providerId="Windows Live" clId="Web-{64DD4A3A-BA6A-4D4F-BE8F-2BC517B3AF60}" dt="2024-05-10T04:37:25.903" v="36"/>
        <pc:sldMkLst>
          <pc:docMk/>
          <pc:sldMk cId="4107059995" sldId="354"/>
        </pc:sldMkLst>
      </pc:sldChg>
      <pc:sldChg chg="del">
        <pc:chgData name="曾 文海" userId="68eaa9ef98808a7b" providerId="Windows Live" clId="Web-{64DD4A3A-BA6A-4D4F-BE8F-2BC517B3AF60}" dt="2024-05-10T04:37:25.903" v="35"/>
        <pc:sldMkLst>
          <pc:docMk/>
          <pc:sldMk cId="68381797" sldId="355"/>
        </pc:sldMkLst>
      </pc:sldChg>
      <pc:sldChg chg="del">
        <pc:chgData name="曾 文海" userId="68eaa9ef98808a7b" providerId="Windows Live" clId="Web-{64DD4A3A-BA6A-4D4F-BE8F-2BC517B3AF60}" dt="2024-05-10T04:37:25.903" v="34"/>
        <pc:sldMkLst>
          <pc:docMk/>
          <pc:sldMk cId="1283137508" sldId="356"/>
        </pc:sldMkLst>
      </pc:sldChg>
      <pc:sldChg chg="del">
        <pc:chgData name="曾 文海" userId="68eaa9ef98808a7b" providerId="Windows Live" clId="Web-{64DD4A3A-BA6A-4D4F-BE8F-2BC517B3AF60}" dt="2024-05-10T04:37:25.903" v="33"/>
        <pc:sldMkLst>
          <pc:docMk/>
          <pc:sldMk cId="1734275981" sldId="357"/>
        </pc:sldMkLst>
      </pc:sldChg>
      <pc:sldChg chg="del">
        <pc:chgData name="曾 文海" userId="68eaa9ef98808a7b" providerId="Windows Live" clId="Web-{64DD4A3A-BA6A-4D4F-BE8F-2BC517B3AF60}" dt="2024-05-10T04:37:25.903" v="32"/>
        <pc:sldMkLst>
          <pc:docMk/>
          <pc:sldMk cId="1888845367" sldId="358"/>
        </pc:sldMkLst>
      </pc:sldChg>
      <pc:sldChg chg="del">
        <pc:chgData name="曾 文海" userId="68eaa9ef98808a7b" providerId="Windows Live" clId="Web-{64DD4A3A-BA6A-4D4F-BE8F-2BC517B3AF60}" dt="2024-05-10T04:37:25.887" v="31"/>
        <pc:sldMkLst>
          <pc:docMk/>
          <pc:sldMk cId="179763294" sldId="359"/>
        </pc:sldMkLst>
      </pc:sldChg>
      <pc:sldChg chg="del">
        <pc:chgData name="曾 文海" userId="68eaa9ef98808a7b" providerId="Windows Live" clId="Web-{64DD4A3A-BA6A-4D4F-BE8F-2BC517B3AF60}" dt="2024-05-10T04:37:25.887" v="30"/>
        <pc:sldMkLst>
          <pc:docMk/>
          <pc:sldMk cId="2069667489" sldId="360"/>
        </pc:sldMkLst>
      </pc:sldChg>
      <pc:sldChg chg="del">
        <pc:chgData name="曾 文海" userId="68eaa9ef98808a7b" providerId="Windows Live" clId="Web-{64DD4A3A-BA6A-4D4F-BE8F-2BC517B3AF60}" dt="2024-05-10T04:37:25.872" v="28"/>
        <pc:sldMkLst>
          <pc:docMk/>
          <pc:sldMk cId="3060405981" sldId="361"/>
        </pc:sldMkLst>
      </pc:sldChg>
      <pc:sldChg chg="del">
        <pc:chgData name="曾 文海" userId="68eaa9ef98808a7b" providerId="Windows Live" clId="Web-{64DD4A3A-BA6A-4D4F-BE8F-2BC517B3AF60}" dt="2024-05-10T04:37:25.856" v="27"/>
        <pc:sldMkLst>
          <pc:docMk/>
          <pc:sldMk cId="4067799643" sldId="362"/>
        </pc:sldMkLst>
      </pc:sldChg>
      <pc:sldChg chg="del">
        <pc:chgData name="曾 文海" userId="68eaa9ef98808a7b" providerId="Windows Live" clId="Web-{64DD4A3A-BA6A-4D4F-BE8F-2BC517B3AF60}" dt="2024-05-10T04:37:25.856" v="26"/>
        <pc:sldMkLst>
          <pc:docMk/>
          <pc:sldMk cId="1206278615" sldId="363"/>
        </pc:sldMkLst>
      </pc:sldChg>
      <pc:sldChg chg="del">
        <pc:chgData name="曾 文海" userId="68eaa9ef98808a7b" providerId="Windows Live" clId="Web-{64DD4A3A-BA6A-4D4F-BE8F-2BC517B3AF60}" dt="2024-05-10T04:37:25.840" v="25"/>
        <pc:sldMkLst>
          <pc:docMk/>
          <pc:sldMk cId="595484559" sldId="364"/>
        </pc:sldMkLst>
      </pc:sldChg>
      <pc:sldChg chg="add del">
        <pc:chgData name="曾 文海" userId="68eaa9ef98808a7b" providerId="Windows Live" clId="Web-{64DD4A3A-BA6A-4D4F-BE8F-2BC517B3AF60}" dt="2024-05-12T11:10:27.436" v="72"/>
        <pc:sldMkLst>
          <pc:docMk/>
          <pc:sldMk cId="3824442896" sldId="365"/>
        </pc:sldMkLst>
      </pc:sldChg>
      <pc:sldChg chg="add del">
        <pc:chgData name="曾 文海" userId="68eaa9ef98808a7b" providerId="Windows Live" clId="Web-{64DD4A3A-BA6A-4D4F-BE8F-2BC517B3AF60}" dt="2024-05-12T11:10:27.389" v="71"/>
        <pc:sldMkLst>
          <pc:docMk/>
          <pc:sldMk cId="938704517" sldId="366"/>
        </pc:sldMkLst>
      </pc:sldChg>
      <pc:sldChg chg="add del">
        <pc:chgData name="曾 文海" userId="68eaa9ef98808a7b" providerId="Windows Live" clId="Web-{64DD4A3A-BA6A-4D4F-BE8F-2BC517B3AF60}" dt="2024-05-12T11:10:27.389" v="70"/>
        <pc:sldMkLst>
          <pc:docMk/>
          <pc:sldMk cId="3291735402" sldId="367"/>
        </pc:sldMkLst>
      </pc:sldChg>
      <pc:sldChg chg="add del">
        <pc:chgData name="曾 文海" userId="68eaa9ef98808a7b" providerId="Windows Live" clId="Web-{64DD4A3A-BA6A-4D4F-BE8F-2BC517B3AF60}" dt="2024-05-12T11:10:27.389" v="69"/>
        <pc:sldMkLst>
          <pc:docMk/>
          <pc:sldMk cId="2777133619" sldId="368"/>
        </pc:sldMkLst>
      </pc:sldChg>
      <pc:sldChg chg="add del">
        <pc:chgData name="曾 文海" userId="68eaa9ef98808a7b" providerId="Windows Live" clId="Web-{64DD4A3A-BA6A-4D4F-BE8F-2BC517B3AF60}" dt="2024-05-12T11:10:27.389" v="68"/>
        <pc:sldMkLst>
          <pc:docMk/>
          <pc:sldMk cId="2970387405" sldId="369"/>
        </pc:sldMkLst>
      </pc:sldChg>
      <pc:sldChg chg="add del">
        <pc:chgData name="曾 文海" userId="68eaa9ef98808a7b" providerId="Windows Live" clId="Web-{64DD4A3A-BA6A-4D4F-BE8F-2BC517B3AF60}" dt="2024-05-12T11:10:27.389" v="67"/>
        <pc:sldMkLst>
          <pc:docMk/>
          <pc:sldMk cId="2834451692" sldId="370"/>
        </pc:sldMkLst>
      </pc:sldChg>
      <pc:sldChg chg="add del">
        <pc:chgData name="曾 文海" userId="68eaa9ef98808a7b" providerId="Windows Live" clId="Web-{64DD4A3A-BA6A-4D4F-BE8F-2BC517B3AF60}" dt="2024-05-12T11:10:27.374" v="66"/>
        <pc:sldMkLst>
          <pc:docMk/>
          <pc:sldMk cId="789800159" sldId="371"/>
        </pc:sldMkLst>
      </pc:sldChg>
      <pc:sldChg chg="add del">
        <pc:chgData name="曾 文海" userId="68eaa9ef98808a7b" providerId="Windows Live" clId="Web-{64DD4A3A-BA6A-4D4F-BE8F-2BC517B3AF60}" dt="2024-05-12T11:10:27.374" v="65"/>
        <pc:sldMkLst>
          <pc:docMk/>
          <pc:sldMk cId="4277966683" sldId="372"/>
        </pc:sldMkLst>
      </pc:sldChg>
      <pc:sldChg chg="add del">
        <pc:chgData name="曾 文海" userId="68eaa9ef98808a7b" providerId="Windows Live" clId="Web-{64DD4A3A-BA6A-4D4F-BE8F-2BC517B3AF60}" dt="2024-05-12T11:10:27.374" v="64"/>
        <pc:sldMkLst>
          <pc:docMk/>
          <pc:sldMk cId="986266320" sldId="373"/>
        </pc:sldMkLst>
      </pc:sldChg>
      <pc:sldChg chg="add del">
        <pc:chgData name="曾 文海" userId="68eaa9ef98808a7b" providerId="Windows Live" clId="Web-{64DD4A3A-BA6A-4D4F-BE8F-2BC517B3AF60}" dt="2024-05-12T11:10:27.374" v="63"/>
        <pc:sldMkLst>
          <pc:docMk/>
          <pc:sldMk cId="2345534482" sldId="374"/>
        </pc:sldMkLst>
      </pc:sldChg>
      <pc:sldChg chg="add del">
        <pc:chgData name="曾 文海" userId="68eaa9ef98808a7b" providerId="Windows Live" clId="Web-{64DD4A3A-BA6A-4D4F-BE8F-2BC517B3AF60}" dt="2024-05-12T11:10:27.374" v="62"/>
        <pc:sldMkLst>
          <pc:docMk/>
          <pc:sldMk cId="3655143319" sldId="375"/>
        </pc:sldMkLst>
      </pc:sldChg>
      <pc:sldChg chg="add del">
        <pc:chgData name="曾 文海" userId="68eaa9ef98808a7b" providerId="Windows Live" clId="Web-{64DD4A3A-BA6A-4D4F-BE8F-2BC517B3AF60}" dt="2024-05-12T11:10:27.374" v="61"/>
        <pc:sldMkLst>
          <pc:docMk/>
          <pc:sldMk cId="205623659" sldId="376"/>
        </pc:sldMkLst>
      </pc:sldChg>
      <pc:sldChg chg="add del">
        <pc:chgData name="曾 文海" userId="68eaa9ef98808a7b" providerId="Windows Live" clId="Web-{64DD4A3A-BA6A-4D4F-BE8F-2BC517B3AF60}" dt="2024-05-10T06:29:31.023" v="48"/>
        <pc:sldMkLst>
          <pc:docMk/>
          <pc:sldMk cId="3482497790" sldId="377"/>
        </pc:sldMkLst>
      </pc:sldChg>
      <pc:sldChg chg="add del">
        <pc:chgData name="曾 文海" userId="68eaa9ef98808a7b" providerId="Windows Live" clId="Web-{64DD4A3A-BA6A-4D4F-BE8F-2BC517B3AF60}" dt="2024-05-12T11:10:27.358" v="60"/>
        <pc:sldMkLst>
          <pc:docMk/>
          <pc:sldMk cId="886794313" sldId="378"/>
        </pc:sldMkLst>
      </pc:sldChg>
      <pc:sldChg chg="add del">
        <pc:chgData name="曾 文海" userId="68eaa9ef98808a7b" providerId="Windows Live" clId="Web-{64DD4A3A-BA6A-4D4F-BE8F-2BC517B3AF60}" dt="2024-05-12T11:10:27.358" v="59"/>
        <pc:sldMkLst>
          <pc:docMk/>
          <pc:sldMk cId="134967152" sldId="379"/>
        </pc:sldMkLst>
      </pc:sldChg>
      <pc:sldChg chg="add del">
        <pc:chgData name="曾 文海" userId="68eaa9ef98808a7b" providerId="Windows Live" clId="Web-{64DD4A3A-BA6A-4D4F-BE8F-2BC517B3AF60}" dt="2024-05-12T11:10:27.358" v="58"/>
        <pc:sldMkLst>
          <pc:docMk/>
          <pc:sldMk cId="1103626628" sldId="380"/>
        </pc:sldMkLst>
      </pc:sldChg>
      <pc:sldChg chg="add del">
        <pc:chgData name="曾 文海" userId="68eaa9ef98808a7b" providerId="Windows Live" clId="Web-{64DD4A3A-BA6A-4D4F-BE8F-2BC517B3AF60}" dt="2024-05-12T11:10:27.343" v="56"/>
        <pc:sldMkLst>
          <pc:docMk/>
          <pc:sldMk cId="2734549523" sldId="381"/>
        </pc:sldMkLst>
      </pc:sldChg>
      <pc:sldChg chg="add del">
        <pc:chgData name="曾 文海" userId="68eaa9ef98808a7b" providerId="Windows Live" clId="Web-{64DD4A3A-BA6A-4D4F-BE8F-2BC517B3AF60}" dt="2024-05-12T11:10:27.343" v="55"/>
        <pc:sldMkLst>
          <pc:docMk/>
          <pc:sldMk cId="3039823115" sldId="382"/>
        </pc:sldMkLst>
      </pc:sldChg>
      <pc:sldChg chg="add del">
        <pc:chgData name="曾 文海" userId="68eaa9ef98808a7b" providerId="Windows Live" clId="Web-{64DD4A3A-BA6A-4D4F-BE8F-2BC517B3AF60}" dt="2024-05-12T11:10:27.327" v="54"/>
        <pc:sldMkLst>
          <pc:docMk/>
          <pc:sldMk cId="1983344272" sldId="383"/>
        </pc:sldMkLst>
      </pc:sldChg>
      <pc:sldChg chg="add del">
        <pc:chgData name="曾 文海" userId="68eaa9ef98808a7b" providerId="Windows Live" clId="Web-{64DD4A3A-BA6A-4D4F-BE8F-2BC517B3AF60}" dt="2024-05-12T11:10:27.311" v="53"/>
        <pc:sldMkLst>
          <pc:docMk/>
          <pc:sldMk cId="2081320337" sldId="384"/>
        </pc:sldMkLst>
      </pc:sldChg>
      <pc:sldChg chg="add del">
        <pc:chgData name="曾 文海" userId="68eaa9ef98808a7b" providerId="Windows Live" clId="Web-{64DD4A3A-BA6A-4D4F-BE8F-2BC517B3AF60}" dt="2024-05-12T11:10:27.311" v="52"/>
        <pc:sldMkLst>
          <pc:docMk/>
          <pc:sldMk cId="4081540025" sldId="385"/>
        </pc:sldMkLst>
      </pc:sldChg>
      <pc:sldChg chg="add del">
        <pc:chgData name="曾 文海" userId="68eaa9ef98808a7b" providerId="Windows Live" clId="Web-{64DD4A3A-BA6A-4D4F-BE8F-2BC517B3AF60}" dt="2024-05-12T11:10:27.296" v="51"/>
        <pc:sldMkLst>
          <pc:docMk/>
          <pc:sldMk cId="2249863545" sldId="386"/>
        </pc:sldMkLst>
      </pc:sldChg>
      <pc:sldChg chg="add del">
        <pc:chgData name="曾 文海" userId="68eaa9ef98808a7b" providerId="Windows Live" clId="Web-{64DD4A3A-BA6A-4D4F-BE8F-2BC517B3AF60}" dt="2024-05-12T11:10:27.296" v="50"/>
        <pc:sldMkLst>
          <pc:docMk/>
          <pc:sldMk cId="3692122344" sldId="387"/>
        </pc:sldMkLst>
      </pc:sldChg>
      <pc:sldChg chg="add del">
        <pc:chgData name="曾 文海" userId="68eaa9ef98808a7b" providerId="Windows Live" clId="Web-{64DD4A3A-BA6A-4D4F-BE8F-2BC517B3AF60}" dt="2024-05-12T11:10:27.358" v="57"/>
        <pc:sldMkLst>
          <pc:docMk/>
          <pc:sldMk cId="2132719553" sldId="388"/>
        </pc:sldMkLst>
      </pc:sldChg>
      <pc:sldChg chg="add">
        <pc:chgData name="曾 文海" userId="68eaa9ef98808a7b" providerId="Windows Live" clId="Web-{64DD4A3A-BA6A-4D4F-BE8F-2BC517B3AF60}" dt="2024-05-12T11:10:37.124" v="74"/>
        <pc:sldMkLst>
          <pc:docMk/>
          <pc:sldMk cId="4156980987" sldId="431"/>
        </pc:sldMkLst>
      </pc:sldChg>
      <pc:sldChg chg="add">
        <pc:chgData name="曾 文海" userId="68eaa9ef98808a7b" providerId="Windows Live" clId="Web-{64DD4A3A-BA6A-4D4F-BE8F-2BC517B3AF60}" dt="2024-05-12T11:10:37.155" v="75"/>
        <pc:sldMkLst>
          <pc:docMk/>
          <pc:sldMk cId="3620735855" sldId="432"/>
        </pc:sldMkLst>
      </pc:sldChg>
      <pc:sldChg chg="add">
        <pc:chgData name="曾 文海" userId="68eaa9ef98808a7b" providerId="Windows Live" clId="Web-{64DD4A3A-BA6A-4D4F-BE8F-2BC517B3AF60}" dt="2024-05-12T11:10:37.171" v="77"/>
        <pc:sldMkLst>
          <pc:docMk/>
          <pc:sldMk cId="1570212620" sldId="433"/>
        </pc:sldMkLst>
      </pc:sldChg>
      <pc:sldChg chg="add">
        <pc:chgData name="曾 文海" userId="68eaa9ef98808a7b" providerId="Windows Live" clId="Web-{64DD4A3A-BA6A-4D4F-BE8F-2BC517B3AF60}" dt="2024-05-12T11:10:37.171" v="78"/>
        <pc:sldMkLst>
          <pc:docMk/>
          <pc:sldMk cId="850165635" sldId="434"/>
        </pc:sldMkLst>
      </pc:sldChg>
      <pc:sldChg chg="add">
        <pc:chgData name="曾 文海" userId="68eaa9ef98808a7b" providerId="Windows Live" clId="Web-{64DD4A3A-BA6A-4D4F-BE8F-2BC517B3AF60}" dt="2024-05-12T11:10:37.187" v="79"/>
        <pc:sldMkLst>
          <pc:docMk/>
          <pc:sldMk cId="3509541913" sldId="435"/>
        </pc:sldMkLst>
      </pc:sldChg>
      <pc:sldChg chg="add">
        <pc:chgData name="曾 文海" userId="68eaa9ef98808a7b" providerId="Windows Live" clId="Web-{64DD4A3A-BA6A-4D4F-BE8F-2BC517B3AF60}" dt="2024-05-12T11:10:37.187" v="80"/>
        <pc:sldMkLst>
          <pc:docMk/>
          <pc:sldMk cId="1960884002" sldId="436"/>
        </pc:sldMkLst>
      </pc:sldChg>
      <pc:sldChg chg="add">
        <pc:chgData name="曾 文海" userId="68eaa9ef98808a7b" providerId="Windows Live" clId="Web-{64DD4A3A-BA6A-4D4F-BE8F-2BC517B3AF60}" dt="2024-05-12T11:10:37.187" v="81"/>
        <pc:sldMkLst>
          <pc:docMk/>
          <pc:sldMk cId="1373827949" sldId="437"/>
        </pc:sldMkLst>
      </pc:sldChg>
      <pc:sldChg chg="add">
        <pc:chgData name="曾 文海" userId="68eaa9ef98808a7b" providerId="Windows Live" clId="Web-{64DD4A3A-BA6A-4D4F-BE8F-2BC517B3AF60}" dt="2024-05-12T11:10:37.202" v="82"/>
        <pc:sldMkLst>
          <pc:docMk/>
          <pc:sldMk cId="4057272006" sldId="438"/>
        </pc:sldMkLst>
      </pc:sldChg>
      <pc:sldChg chg="add">
        <pc:chgData name="曾 文海" userId="68eaa9ef98808a7b" providerId="Windows Live" clId="Web-{64DD4A3A-BA6A-4D4F-BE8F-2BC517B3AF60}" dt="2024-05-12T11:10:37.202" v="83"/>
        <pc:sldMkLst>
          <pc:docMk/>
          <pc:sldMk cId="2201979652" sldId="439"/>
        </pc:sldMkLst>
      </pc:sldChg>
      <pc:sldChg chg="add">
        <pc:chgData name="曾 文海" userId="68eaa9ef98808a7b" providerId="Windows Live" clId="Web-{64DD4A3A-BA6A-4D4F-BE8F-2BC517B3AF60}" dt="2024-05-12T11:10:37.218" v="84"/>
        <pc:sldMkLst>
          <pc:docMk/>
          <pc:sldMk cId="406425968" sldId="440"/>
        </pc:sldMkLst>
      </pc:sldChg>
      <pc:sldChg chg="add">
        <pc:chgData name="曾 文海" userId="68eaa9ef98808a7b" providerId="Windows Live" clId="Web-{64DD4A3A-BA6A-4D4F-BE8F-2BC517B3AF60}" dt="2024-05-12T11:10:37.233" v="85"/>
        <pc:sldMkLst>
          <pc:docMk/>
          <pc:sldMk cId="1446205728" sldId="441"/>
        </pc:sldMkLst>
      </pc:sldChg>
      <pc:sldChg chg="add">
        <pc:chgData name="曾 文海" userId="68eaa9ef98808a7b" providerId="Windows Live" clId="Web-{64DD4A3A-BA6A-4D4F-BE8F-2BC517B3AF60}" dt="2024-05-12T11:10:37.233" v="86"/>
        <pc:sldMkLst>
          <pc:docMk/>
          <pc:sldMk cId="4005473979" sldId="442"/>
        </pc:sldMkLst>
      </pc:sldChg>
      <pc:sldChg chg="add">
        <pc:chgData name="曾 文海" userId="68eaa9ef98808a7b" providerId="Windows Live" clId="Web-{64DD4A3A-BA6A-4D4F-BE8F-2BC517B3AF60}" dt="2024-05-12T11:10:37.249" v="87"/>
        <pc:sldMkLst>
          <pc:docMk/>
          <pc:sldMk cId="2222030472" sldId="443"/>
        </pc:sldMkLst>
      </pc:sldChg>
      <pc:sldChg chg="add">
        <pc:chgData name="曾 文海" userId="68eaa9ef98808a7b" providerId="Windows Live" clId="Web-{64DD4A3A-BA6A-4D4F-BE8F-2BC517B3AF60}" dt="2024-05-12T11:10:37.249" v="88"/>
        <pc:sldMkLst>
          <pc:docMk/>
          <pc:sldMk cId="4107059995" sldId="444"/>
        </pc:sldMkLst>
      </pc:sldChg>
      <pc:sldChg chg="add">
        <pc:chgData name="曾 文海" userId="68eaa9ef98808a7b" providerId="Windows Live" clId="Web-{64DD4A3A-BA6A-4D4F-BE8F-2BC517B3AF60}" dt="2024-05-12T11:10:37.249" v="89"/>
        <pc:sldMkLst>
          <pc:docMk/>
          <pc:sldMk cId="68381797" sldId="445"/>
        </pc:sldMkLst>
      </pc:sldChg>
      <pc:sldChg chg="add">
        <pc:chgData name="曾 文海" userId="68eaa9ef98808a7b" providerId="Windows Live" clId="Web-{64DD4A3A-BA6A-4D4F-BE8F-2BC517B3AF60}" dt="2024-05-12T11:10:37.265" v="90"/>
        <pc:sldMkLst>
          <pc:docMk/>
          <pc:sldMk cId="1283137508" sldId="446"/>
        </pc:sldMkLst>
      </pc:sldChg>
      <pc:sldChg chg="add">
        <pc:chgData name="曾 文海" userId="68eaa9ef98808a7b" providerId="Windows Live" clId="Web-{64DD4A3A-BA6A-4D4F-BE8F-2BC517B3AF60}" dt="2024-05-12T11:10:37.265" v="91"/>
        <pc:sldMkLst>
          <pc:docMk/>
          <pc:sldMk cId="1734275981" sldId="447"/>
        </pc:sldMkLst>
      </pc:sldChg>
      <pc:sldChg chg="add">
        <pc:chgData name="曾 文海" userId="68eaa9ef98808a7b" providerId="Windows Live" clId="Web-{64DD4A3A-BA6A-4D4F-BE8F-2BC517B3AF60}" dt="2024-05-12T11:10:37.280" v="92"/>
        <pc:sldMkLst>
          <pc:docMk/>
          <pc:sldMk cId="1888845367" sldId="448"/>
        </pc:sldMkLst>
      </pc:sldChg>
      <pc:sldChg chg="add">
        <pc:chgData name="曾 文海" userId="68eaa9ef98808a7b" providerId="Windows Live" clId="Web-{64DD4A3A-BA6A-4D4F-BE8F-2BC517B3AF60}" dt="2024-05-12T11:10:37.343" v="93"/>
        <pc:sldMkLst>
          <pc:docMk/>
          <pc:sldMk cId="179763294" sldId="449"/>
        </pc:sldMkLst>
      </pc:sldChg>
      <pc:sldChg chg="add">
        <pc:chgData name="曾 文海" userId="68eaa9ef98808a7b" providerId="Windows Live" clId="Web-{64DD4A3A-BA6A-4D4F-BE8F-2BC517B3AF60}" dt="2024-05-12T11:10:37.390" v="94"/>
        <pc:sldMkLst>
          <pc:docMk/>
          <pc:sldMk cId="2069667489" sldId="450"/>
        </pc:sldMkLst>
      </pc:sldChg>
      <pc:sldChg chg="add">
        <pc:chgData name="曾 文海" userId="68eaa9ef98808a7b" providerId="Windows Live" clId="Web-{64DD4A3A-BA6A-4D4F-BE8F-2BC517B3AF60}" dt="2024-05-12T11:10:37.468" v="96"/>
        <pc:sldMkLst>
          <pc:docMk/>
          <pc:sldMk cId="3060405981" sldId="451"/>
        </pc:sldMkLst>
      </pc:sldChg>
      <pc:sldChg chg="add">
        <pc:chgData name="曾 文海" userId="68eaa9ef98808a7b" providerId="Windows Live" clId="Web-{64DD4A3A-BA6A-4D4F-BE8F-2BC517B3AF60}" dt="2024-05-12T11:10:37.530" v="98"/>
        <pc:sldMkLst>
          <pc:docMk/>
          <pc:sldMk cId="1206278615" sldId="452"/>
        </pc:sldMkLst>
      </pc:sldChg>
      <pc:sldChg chg="add">
        <pc:chgData name="曾 文海" userId="68eaa9ef98808a7b" providerId="Windows Live" clId="Web-{64DD4A3A-BA6A-4D4F-BE8F-2BC517B3AF60}" dt="2024-05-12T11:10:37.546" v="99"/>
        <pc:sldMkLst>
          <pc:docMk/>
          <pc:sldMk cId="595484559" sldId="453"/>
        </pc:sldMkLst>
      </pc:sldChg>
    </pc:docChg>
  </pc:docChgLst>
  <pc:docChgLst>
    <pc:chgData name="徐 仁瓏" userId="f19a8855946fc892" providerId="Windows Live" clId="Web-{983C3E67-AF68-4265-BEAA-84623EEE2AFF}"/>
    <pc:docChg chg="addSld modSld">
      <pc:chgData name="徐 仁瓏" userId="f19a8855946fc892" providerId="Windows Live" clId="Web-{983C3E67-AF68-4265-BEAA-84623EEE2AFF}" dt="2024-05-08T11:51:24.157" v="109" actId="1076"/>
      <pc:docMkLst>
        <pc:docMk/>
      </pc:docMkLst>
      <pc:sldChg chg="modSp new">
        <pc:chgData name="徐 仁瓏" userId="f19a8855946fc892" providerId="Windows Live" clId="Web-{983C3E67-AF68-4265-BEAA-84623EEE2AFF}" dt="2024-05-08T10:08:07.264" v="64" actId="20577"/>
        <pc:sldMkLst>
          <pc:docMk/>
          <pc:sldMk cId="1094526520" sldId="301"/>
        </pc:sldMkLst>
        <pc:spChg chg="mod">
          <ac:chgData name="徐 仁瓏" userId="f19a8855946fc892" providerId="Windows Live" clId="Web-{983C3E67-AF68-4265-BEAA-84623EEE2AFF}" dt="2024-05-08T10:05:44.214" v="14" actId="20577"/>
          <ac:spMkLst>
            <pc:docMk/>
            <pc:sldMk cId="1094526520" sldId="301"/>
            <ac:spMk id="2" creationId="{B733201D-3E89-58B5-006F-E123818C1472}"/>
          </ac:spMkLst>
        </pc:spChg>
        <pc:spChg chg="mod">
          <ac:chgData name="徐 仁瓏" userId="f19a8855946fc892" providerId="Windows Live" clId="Web-{983C3E67-AF68-4265-BEAA-84623EEE2AFF}" dt="2024-05-08T10:08:07.264" v="64" actId="20577"/>
          <ac:spMkLst>
            <pc:docMk/>
            <pc:sldMk cId="1094526520" sldId="301"/>
            <ac:spMk id="3" creationId="{7DA5318E-6C38-C62D-0ADC-4BCFB895C368}"/>
          </ac:spMkLst>
        </pc:spChg>
      </pc:sldChg>
      <pc:sldChg chg="addSp modSp new">
        <pc:chgData name="徐 仁瓏" userId="f19a8855946fc892" providerId="Windows Live" clId="Web-{983C3E67-AF68-4265-BEAA-84623EEE2AFF}" dt="2024-05-08T11:51:24.157" v="109" actId="1076"/>
        <pc:sldMkLst>
          <pc:docMk/>
          <pc:sldMk cId="3251802809" sldId="302"/>
        </pc:sldMkLst>
        <pc:spChg chg="mod">
          <ac:chgData name="徐 仁瓏" userId="f19a8855946fc892" providerId="Windows Live" clId="Web-{983C3E67-AF68-4265-BEAA-84623EEE2AFF}" dt="2024-05-08T11:34:59.235" v="74" actId="20577"/>
          <ac:spMkLst>
            <pc:docMk/>
            <pc:sldMk cId="3251802809" sldId="302"/>
            <ac:spMk id="2" creationId="{1A02974A-C19C-2006-AA93-34A159C1AA1A}"/>
          </ac:spMkLst>
        </pc:spChg>
        <pc:spChg chg="mod">
          <ac:chgData name="徐 仁瓏" userId="f19a8855946fc892" providerId="Windows Live" clId="Web-{983C3E67-AF68-4265-BEAA-84623EEE2AFF}" dt="2024-05-08T11:36:02.315" v="97" actId="20577"/>
          <ac:spMkLst>
            <pc:docMk/>
            <pc:sldMk cId="3251802809" sldId="302"/>
            <ac:spMk id="3" creationId="{63A128DF-8C76-625B-0D1B-E53EAF2C8AA6}"/>
          </ac:spMkLst>
        </pc:spChg>
        <pc:picChg chg="add mod">
          <ac:chgData name="徐 仁瓏" userId="f19a8855946fc892" providerId="Windows Live" clId="Web-{983C3E67-AF68-4265-BEAA-84623EEE2AFF}" dt="2024-05-08T11:51:24.157" v="109" actId="1076"/>
          <ac:picMkLst>
            <pc:docMk/>
            <pc:sldMk cId="3251802809" sldId="302"/>
            <ac:picMk id="4" creationId="{85984B74-5681-DA63-AE1F-32FB9093F513}"/>
          </ac:picMkLst>
        </pc:picChg>
      </pc:sldChg>
      <pc:sldChg chg="modSp new">
        <pc:chgData name="徐 仁瓏" userId="f19a8855946fc892" providerId="Windows Live" clId="Web-{983C3E67-AF68-4265-BEAA-84623EEE2AFF}" dt="2024-05-08T11:36:30.816" v="106" actId="20577"/>
        <pc:sldMkLst>
          <pc:docMk/>
          <pc:sldMk cId="1551563439" sldId="303"/>
        </pc:sldMkLst>
        <pc:spChg chg="mod">
          <ac:chgData name="徐 仁瓏" userId="f19a8855946fc892" providerId="Windows Live" clId="Web-{983C3E67-AF68-4265-BEAA-84623EEE2AFF}" dt="2024-05-08T11:36:30.816" v="106" actId="20577"/>
          <ac:spMkLst>
            <pc:docMk/>
            <pc:sldMk cId="1551563439" sldId="303"/>
            <ac:spMk id="2" creationId="{CA8ABB48-AC7E-6A05-CD5E-4342AD57F4F7}"/>
          </ac:spMkLst>
        </pc:spChg>
      </pc:sldChg>
    </pc:docChg>
  </pc:docChgLst>
  <pc:docChgLst>
    <pc:chgData name="徐 仁瓏" userId="f19a8855946fc892" providerId="Windows Live" clId="Web-{1A4AE6E6-9CE0-4D16-B8B4-1026292FBE0A}"/>
    <pc:docChg chg="addSld delSld modSld sldOrd">
      <pc:chgData name="徐 仁瓏" userId="f19a8855946fc892" providerId="Windows Live" clId="Web-{1A4AE6E6-9CE0-4D16-B8B4-1026292FBE0A}" dt="2024-05-11T13:49:36.558" v="438"/>
      <pc:docMkLst>
        <pc:docMk/>
      </pc:docMkLst>
      <pc:sldChg chg="modSp">
        <pc:chgData name="徐 仁瓏" userId="f19a8855946fc892" providerId="Windows Live" clId="Web-{1A4AE6E6-9CE0-4D16-B8B4-1026292FBE0A}" dt="2024-05-11T13:47:37.696" v="427" actId="20577"/>
        <pc:sldMkLst>
          <pc:docMk/>
          <pc:sldMk cId="3546811884" sldId="263"/>
        </pc:sldMkLst>
        <pc:spChg chg="mod">
          <ac:chgData name="徐 仁瓏" userId="f19a8855946fc892" providerId="Windows Live" clId="Web-{1A4AE6E6-9CE0-4D16-B8B4-1026292FBE0A}" dt="2024-05-11T12:18:49" v="0" actId="1076"/>
          <ac:spMkLst>
            <pc:docMk/>
            <pc:sldMk cId="3546811884" sldId="263"/>
            <ac:spMk id="3" creationId="{AC464E3F-DFDE-4286-84C0-A5FD1FC29EDA}"/>
          </ac:spMkLst>
        </pc:spChg>
        <pc:spChg chg="mod">
          <ac:chgData name="徐 仁瓏" userId="f19a8855946fc892" providerId="Windows Live" clId="Web-{1A4AE6E6-9CE0-4D16-B8B4-1026292FBE0A}" dt="2024-05-11T13:47:37.696" v="427" actId="20577"/>
          <ac:spMkLst>
            <pc:docMk/>
            <pc:sldMk cId="3546811884" sldId="263"/>
            <ac:spMk id="5" creationId="{A9CC5195-CD72-210D-CFD1-2C6CC5B27204}"/>
          </ac:spMkLst>
        </pc:spChg>
      </pc:sldChg>
      <pc:sldChg chg="addSp delSp modSp">
        <pc:chgData name="徐 仁瓏" userId="f19a8855946fc892" providerId="Windows Live" clId="Web-{1A4AE6E6-9CE0-4D16-B8B4-1026292FBE0A}" dt="2024-05-11T13:47:21.195" v="420" actId="1076"/>
        <pc:sldMkLst>
          <pc:docMk/>
          <pc:sldMk cId="3561264504" sldId="266"/>
        </pc:sldMkLst>
        <pc:spChg chg="add del mod">
          <ac:chgData name="徐 仁瓏" userId="f19a8855946fc892" providerId="Windows Live" clId="Web-{1A4AE6E6-9CE0-4D16-B8B4-1026292FBE0A}" dt="2024-05-11T13:46:50.929" v="416"/>
          <ac:spMkLst>
            <pc:docMk/>
            <pc:sldMk cId="3561264504" sldId="266"/>
            <ac:spMk id="5" creationId="{FB7B4C11-36D6-6F4C-C45D-978BD58B1CF7}"/>
          </ac:spMkLst>
        </pc:spChg>
        <pc:picChg chg="add mod">
          <ac:chgData name="徐 仁瓏" userId="f19a8855946fc892" providerId="Windows Live" clId="Web-{1A4AE6E6-9CE0-4D16-B8B4-1026292FBE0A}" dt="2024-05-11T13:47:21.195" v="420" actId="1076"/>
          <ac:picMkLst>
            <pc:docMk/>
            <pc:sldMk cId="3561264504" sldId="266"/>
            <ac:picMk id="11" creationId="{882A8F5B-3046-6D0A-0948-D9C92236855D}"/>
          </ac:picMkLst>
        </pc:picChg>
      </pc:sldChg>
      <pc:sldChg chg="addSp delSp modSp del">
        <pc:chgData name="徐 仁瓏" userId="f19a8855946fc892" providerId="Windows Live" clId="Web-{1A4AE6E6-9CE0-4D16-B8B4-1026292FBE0A}" dt="2024-05-11T13:45:38.115" v="409"/>
        <pc:sldMkLst>
          <pc:docMk/>
          <pc:sldMk cId="1094526520" sldId="301"/>
        </pc:sldMkLst>
        <pc:spChg chg="mod">
          <ac:chgData name="徐 仁瓏" userId="f19a8855946fc892" providerId="Windows Live" clId="Web-{1A4AE6E6-9CE0-4D16-B8B4-1026292FBE0A}" dt="2024-05-11T13:12:49.127" v="147" actId="20577"/>
          <ac:spMkLst>
            <pc:docMk/>
            <pc:sldMk cId="1094526520" sldId="301"/>
            <ac:spMk id="3" creationId="{7DA5318E-6C38-C62D-0ADC-4BCFB895C368}"/>
          </ac:spMkLst>
        </pc:spChg>
        <pc:spChg chg="add del mod">
          <ac:chgData name="徐 仁瓏" userId="f19a8855946fc892" providerId="Windows Live" clId="Web-{1A4AE6E6-9CE0-4D16-B8B4-1026292FBE0A}" dt="2024-05-11T13:12:39.767" v="143"/>
          <ac:spMkLst>
            <pc:docMk/>
            <pc:sldMk cId="1094526520" sldId="301"/>
            <ac:spMk id="6" creationId="{4BFEE2BA-2A64-D1E9-B7A5-938A37A68487}"/>
          </ac:spMkLst>
        </pc:spChg>
        <pc:picChg chg="mod">
          <ac:chgData name="徐 仁瓏" userId="f19a8855946fc892" providerId="Windows Live" clId="Web-{1A4AE6E6-9CE0-4D16-B8B4-1026292FBE0A}" dt="2024-05-11T13:13:15.440" v="154" actId="1076"/>
          <ac:picMkLst>
            <pc:docMk/>
            <pc:sldMk cId="1094526520" sldId="301"/>
            <ac:picMk id="4" creationId="{474277DE-5D60-39D9-7E7D-6E58BBFB47AF}"/>
          </ac:picMkLst>
        </pc:picChg>
      </pc:sldChg>
      <pc:sldChg chg="ord">
        <pc:chgData name="徐 仁瓏" userId="f19a8855946fc892" providerId="Windows Live" clId="Web-{1A4AE6E6-9CE0-4D16-B8B4-1026292FBE0A}" dt="2024-05-11T12:20:06.049" v="10"/>
        <pc:sldMkLst>
          <pc:docMk/>
          <pc:sldMk cId="2045318250" sldId="306"/>
        </pc:sldMkLst>
      </pc:sldChg>
      <pc:sldChg chg="modSp">
        <pc:chgData name="徐 仁瓏" userId="f19a8855946fc892" providerId="Windows Live" clId="Web-{1A4AE6E6-9CE0-4D16-B8B4-1026292FBE0A}" dt="2024-05-11T12:20:13.455" v="12" actId="20577"/>
        <pc:sldMkLst>
          <pc:docMk/>
          <pc:sldMk cId="4105757502" sldId="309"/>
        </pc:sldMkLst>
        <pc:spChg chg="mod">
          <ac:chgData name="徐 仁瓏" userId="f19a8855946fc892" providerId="Windows Live" clId="Web-{1A4AE6E6-9CE0-4D16-B8B4-1026292FBE0A}" dt="2024-05-11T12:20:13.455" v="12" actId="20577"/>
          <ac:spMkLst>
            <pc:docMk/>
            <pc:sldMk cId="4105757502" sldId="309"/>
            <ac:spMk id="13" creationId="{A3C45CEB-5F47-196E-CBF9-BDC11D06B5C9}"/>
          </ac:spMkLst>
        </pc:spChg>
      </pc:sldChg>
      <pc:sldChg chg="addSp delSp modSp">
        <pc:chgData name="徐 仁瓏" userId="f19a8855946fc892" providerId="Windows Live" clId="Web-{1A4AE6E6-9CE0-4D16-B8B4-1026292FBE0A}" dt="2024-05-11T12:41:24.210" v="132" actId="20577"/>
        <pc:sldMkLst>
          <pc:docMk/>
          <pc:sldMk cId="2115427021" sldId="325"/>
        </pc:sldMkLst>
        <pc:spChg chg="mod">
          <ac:chgData name="徐 仁瓏" userId="f19a8855946fc892" providerId="Windows Live" clId="Web-{1A4AE6E6-9CE0-4D16-B8B4-1026292FBE0A}" dt="2024-05-11T12:41:24.210" v="132" actId="20577"/>
          <ac:spMkLst>
            <pc:docMk/>
            <pc:sldMk cId="2115427021" sldId="325"/>
            <ac:spMk id="3" creationId="{91D6C452-3FC4-9B06-8B20-3D0B6081DB3C}"/>
          </ac:spMkLst>
        </pc:spChg>
        <pc:spChg chg="del">
          <ac:chgData name="徐 仁瓏" userId="f19a8855946fc892" providerId="Windows Live" clId="Web-{1A4AE6E6-9CE0-4D16-B8B4-1026292FBE0A}" dt="2024-05-11T12:40:29.912" v="118"/>
          <ac:spMkLst>
            <pc:docMk/>
            <pc:sldMk cId="2115427021" sldId="325"/>
            <ac:spMk id="10" creationId="{65EBBE87-426B-B927-6201-5C28A0083522}"/>
          </ac:spMkLst>
        </pc:spChg>
        <pc:picChg chg="del">
          <ac:chgData name="徐 仁瓏" userId="f19a8855946fc892" providerId="Windows Live" clId="Web-{1A4AE6E6-9CE0-4D16-B8B4-1026292FBE0A}" dt="2024-05-11T12:40:29.912" v="120"/>
          <ac:picMkLst>
            <pc:docMk/>
            <pc:sldMk cId="2115427021" sldId="325"/>
            <ac:picMk id="5" creationId="{2A1ECA79-2AE8-5E2C-EE5D-886B2DD45127}"/>
          </ac:picMkLst>
        </pc:picChg>
        <pc:picChg chg="del">
          <ac:chgData name="徐 仁瓏" userId="f19a8855946fc892" providerId="Windows Live" clId="Web-{1A4AE6E6-9CE0-4D16-B8B4-1026292FBE0A}" dt="2024-05-11T12:40:29.912" v="119"/>
          <ac:picMkLst>
            <pc:docMk/>
            <pc:sldMk cId="2115427021" sldId="325"/>
            <ac:picMk id="6" creationId="{EF5CC4B6-F474-7B22-CC3E-FE499F6339D1}"/>
          </ac:picMkLst>
        </pc:picChg>
        <pc:picChg chg="add mod">
          <ac:chgData name="徐 仁瓏" userId="f19a8855946fc892" providerId="Windows Live" clId="Web-{1A4AE6E6-9CE0-4D16-B8B4-1026292FBE0A}" dt="2024-05-11T12:40:44.803" v="130" actId="1076"/>
          <ac:picMkLst>
            <pc:docMk/>
            <pc:sldMk cId="2115427021" sldId="325"/>
            <ac:picMk id="7" creationId="{41B0FAC8-D61A-1F1C-211E-649D1FC73689}"/>
          </ac:picMkLst>
        </pc:picChg>
        <pc:picChg chg="del">
          <ac:chgData name="徐 仁瓏" userId="f19a8855946fc892" providerId="Windows Live" clId="Web-{1A4AE6E6-9CE0-4D16-B8B4-1026292FBE0A}" dt="2024-05-11T12:40:29.912" v="117"/>
          <ac:picMkLst>
            <pc:docMk/>
            <pc:sldMk cId="2115427021" sldId="325"/>
            <ac:picMk id="11" creationId="{554C155A-1DF2-26E5-38B1-EC8438EF996A}"/>
          </ac:picMkLst>
        </pc:picChg>
        <pc:picChg chg="del">
          <ac:chgData name="徐 仁瓏" userId="f19a8855946fc892" providerId="Windows Live" clId="Web-{1A4AE6E6-9CE0-4D16-B8B4-1026292FBE0A}" dt="2024-05-11T12:40:29.912" v="116"/>
          <ac:picMkLst>
            <pc:docMk/>
            <pc:sldMk cId="2115427021" sldId="325"/>
            <ac:picMk id="12" creationId="{4CC54326-13FF-79CA-1722-963982C6F313}"/>
          </ac:picMkLst>
        </pc:picChg>
      </pc:sldChg>
      <pc:sldChg chg="del">
        <pc:chgData name="徐 仁瓏" userId="f19a8855946fc892" providerId="Windows Live" clId="Web-{1A4AE6E6-9CE0-4D16-B8B4-1026292FBE0A}" dt="2024-05-11T12:35:17.029" v="115"/>
        <pc:sldMkLst>
          <pc:docMk/>
          <pc:sldMk cId="4206060619" sldId="326"/>
        </pc:sldMkLst>
      </pc:sldChg>
      <pc:sldChg chg="modSp">
        <pc:chgData name="徐 仁瓏" userId="f19a8855946fc892" providerId="Windows Live" clId="Web-{1A4AE6E6-9CE0-4D16-B8B4-1026292FBE0A}" dt="2024-05-11T12:35:09.513" v="114" actId="1076"/>
        <pc:sldMkLst>
          <pc:docMk/>
          <pc:sldMk cId="2818398186" sldId="327"/>
        </pc:sldMkLst>
        <pc:graphicFrameChg chg="mod modGraphic">
          <ac:chgData name="徐 仁瓏" userId="f19a8855946fc892" providerId="Windows Live" clId="Web-{1A4AE6E6-9CE0-4D16-B8B4-1026292FBE0A}" dt="2024-05-11T12:35:09.513" v="114" actId="1076"/>
          <ac:graphicFrameMkLst>
            <pc:docMk/>
            <pc:sldMk cId="2818398186" sldId="327"/>
            <ac:graphicFrameMk id="3" creationId="{52DCCA16-DE47-7250-90AA-2EC3019CA2E9}"/>
          </ac:graphicFrameMkLst>
        </pc:graphicFrameChg>
      </pc:sldChg>
      <pc:sldChg chg="modSp">
        <pc:chgData name="徐 仁瓏" userId="f19a8855946fc892" providerId="Windows Live" clId="Web-{1A4AE6E6-9CE0-4D16-B8B4-1026292FBE0A}" dt="2024-05-11T13:46:13.897" v="411" actId="1076"/>
        <pc:sldMkLst>
          <pc:docMk/>
          <pc:sldMk cId="2808979672" sldId="331"/>
        </pc:sldMkLst>
        <pc:graphicFrameChg chg="mod modGraphic">
          <ac:chgData name="徐 仁瓏" userId="f19a8855946fc892" providerId="Windows Live" clId="Web-{1A4AE6E6-9CE0-4D16-B8B4-1026292FBE0A}" dt="2024-05-11T13:46:13.897" v="411" actId="1076"/>
          <ac:graphicFrameMkLst>
            <pc:docMk/>
            <pc:sldMk cId="2808979672" sldId="331"/>
            <ac:graphicFrameMk id="18" creationId="{7358E180-0DEC-F96C-E36E-D822688EDFE1}"/>
          </ac:graphicFrameMkLst>
        </pc:graphicFrameChg>
      </pc:sldChg>
      <pc:sldChg chg="addSp modSp">
        <pc:chgData name="徐 仁瓏" userId="f19a8855946fc892" providerId="Windows Live" clId="Web-{1A4AE6E6-9CE0-4D16-B8B4-1026292FBE0A}" dt="2024-05-11T13:48:32.103" v="429" actId="1076"/>
        <pc:sldMkLst>
          <pc:docMk/>
          <pc:sldMk cId="3802947508" sldId="408"/>
        </pc:sldMkLst>
        <pc:picChg chg="add mod">
          <ac:chgData name="徐 仁瓏" userId="f19a8855946fc892" providerId="Windows Live" clId="Web-{1A4AE6E6-9CE0-4D16-B8B4-1026292FBE0A}" dt="2024-05-11T13:48:32.103" v="429" actId="1076"/>
          <ac:picMkLst>
            <pc:docMk/>
            <pc:sldMk cId="3802947508" sldId="408"/>
            <ac:picMk id="11" creationId="{CE18EAC4-68E7-10AC-9106-B16FBBE57DB8}"/>
          </ac:picMkLst>
        </pc:picChg>
      </pc:sldChg>
      <pc:sldChg chg="addSp">
        <pc:chgData name="徐 仁瓏" userId="f19a8855946fc892" providerId="Windows Live" clId="Web-{1A4AE6E6-9CE0-4D16-B8B4-1026292FBE0A}" dt="2024-05-11T13:48:35.979" v="430"/>
        <pc:sldMkLst>
          <pc:docMk/>
          <pc:sldMk cId="1252426661" sldId="409"/>
        </pc:sldMkLst>
        <pc:picChg chg="add">
          <ac:chgData name="徐 仁瓏" userId="f19a8855946fc892" providerId="Windows Live" clId="Web-{1A4AE6E6-9CE0-4D16-B8B4-1026292FBE0A}" dt="2024-05-11T13:48:35.979" v="430"/>
          <ac:picMkLst>
            <pc:docMk/>
            <pc:sldMk cId="1252426661" sldId="409"/>
            <ac:picMk id="11" creationId="{6EC08790-8F8A-3520-A9C2-29ECAA8CCECC}"/>
          </ac:picMkLst>
        </pc:picChg>
      </pc:sldChg>
      <pc:sldChg chg="addSp">
        <pc:chgData name="徐 仁瓏" userId="f19a8855946fc892" providerId="Windows Live" clId="Web-{1A4AE6E6-9CE0-4D16-B8B4-1026292FBE0A}" dt="2024-05-11T13:48:47.088" v="431"/>
        <pc:sldMkLst>
          <pc:docMk/>
          <pc:sldMk cId="297688222" sldId="410"/>
        </pc:sldMkLst>
        <pc:picChg chg="add">
          <ac:chgData name="徐 仁瓏" userId="f19a8855946fc892" providerId="Windows Live" clId="Web-{1A4AE6E6-9CE0-4D16-B8B4-1026292FBE0A}" dt="2024-05-11T13:48:47.088" v="431"/>
          <ac:picMkLst>
            <pc:docMk/>
            <pc:sldMk cId="297688222" sldId="410"/>
            <ac:picMk id="11" creationId="{173311B0-0860-8173-F434-8050219A7501}"/>
          </ac:picMkLst>
        </pc:picChg>
      </pc:sldChg>
      <pc:sldChg chg="addSp">
        <pc:chgData name="徐 仁瓏" userId="f19a8855946fc892" providerId="Windows Live" clId="Web-{1A4AE6E6-9CE0-4D16-B8B4-1026292FBE0A}" dt="2024-05-11T13:49:00.760" v="432"/>
        <pc:sldMkLst>
          <pc:docMk/>
          <pc:sldMk cId="2841705650" sldId="411"/>
        </pc:sldMkLst>
        <pc:picChg chg="add">
          <ac:chgData name="徐 仁瓏" userId="f19a8855946fc892" providerId="Windows Live" clId="Web-{1A4AE6E6-9CE0-4D16-B8B4-1026292FBE0A}" dt="2024-05-11T13:49:00.760" v="432"/>
          <ac:picMkLst>
            <pc:docMk/>
            <pc:sldMk cId="2841705650" sldId="411"/>
            <ac:picMk id="11" creationId="{A77086C6-FA32-5A45-A31A-07A51160E249}"/>
          </ac:picMkLst>
        </pc:picChg>
      </pc:sldChg>
      <pc:sldChg chg="addSp">
        <pc:chgData name="徐 仁瓏" userId="f19a8855946fc892" providerId="Windows Live" clId="Web-{1A4AE6E6-9CE0-4D16-B8B4-1026292FBE0A}" dt="2024-05-11T13:49:08.542" v="433"/>
        <pc:sldMkLst>
          <pc:docMk/>
          <pc:sldMk cId="770871477" sldId="412"/>
        </pc:sldMkLst>
        <pc:picChg chg="add">
          <ac:chgData name="徐 仁瓏" userId="f19a8855946fc892" providerId="Windows Live" clId="Web-{1A4AE6E6-9CE0-4D16-B8B4-1026292FBE0A}" dt="2024-05-11T13:49:08.542" v="433"/>
          <ac:picMkLst>
            <pc:docMk/>
            <pc:sldMk cId="770871477" sldId="412"/>
            <ac:picMk id="9" creationId="{1615FEE5-DBA6-A7D6-6DE0-FCF46F155B9E}"/>
          </ac:picMkLst>
        </pc:picChg>
      </pc:sldChg>
      <pc:sldChg chg="addSp">
        <pc:chgData name="徐 仁瓏" userId="f19a8855946fc892" providerId="Windows Live" clId="Web-{1A4AE6E6-9CE0-4D16-B8B4-1026292FBE0A}" dt="2024-05-11T13:49:15.245" v="434"/>
        <pc:sldMkLst>
          <pc:docMk/>
          <pc:sldMk cId="3762241102" sldId="413"/>
        </pc:sldMkLst>
        <pc:picChg chg="add">
          <ac:chgData name="徐 仁瓏" userId="f19a8855946fc892" providerId="Windows Live" clId="Web-{1A4AE6E6-9CE0-4D16-B8B4-1026292FBE0A}" dt="2024-05-11T13:49:15.245" v="434"/>
          <ac:picMkLst>
            <pc:docMk/>
            <pc:sldMk cId="3762241102" sldId="413"/>
            <ac:picMk id="9" creationId="{B0451F38-B850-F257-1F7A-473EB295658D}"/>
          </ac:picMkLst>
        </pc:picChg>
      </pc:sldChg>
      <pc:sldChg chg="addSp">
        <pc:chgData name="徐 仁瓏" userId="f19a8855946fc892" providerId="Windows Live" clId="Web-{1A4AE6E6-9CE0-4D16-B8B4-1026292FBE0A}" dt="2024-05-11T13:49:21.855" v="435"/>
        <pc:sldMkLst>
          <pc:docMk/>
          <pc:sldMk cId="2181226155" sldId="414"/>
        </pc:sldMkLst>
        <pc:picChg chg="add">
          <ac:chgData name="徐 仁瓏" userId="f19a8855946fc892" providerId="Windows Live" clId="Web-{1A4AE6E6-9CE0-4D16-B8B4-1026292FBE0A}" dt="2024-05-11T13:49:21.855" v="435"/>
          <ac:picMkLst>
            <pc:docMk/>
            <pc:sldMk cId="2181226155" sldId="414"/>
            <ac:picMk id="9" creationId="{884DA061-AB18-2C4A-73E3-F845EAFEC184}"/>
          </ac:picMkLst>
        </pc:picChg>
      </pc:sldChg>
      <pc:sldChg chg="addSp delSp modSp mod setBg">
        <pc:chgData name="徐 仁瓏" userId="f19a8855946fc892" providerId="Windows Live" clId="Web-{1A4AE6E6-9CE0-4D16-B8B4-1026292FBE0A}" dt="2024-05-11T13:49:36.558" v="438"/>
        <pc:sldMkLst>
          <pc:docMk/>
          <pc:sldMk cId="1047010084" sldId="415"/>
        </pc:sldMkLst>
        <pc:spChg chg="mod">
          <ac:chgData name="徐 仁瓏" userId="f19a8855946fc892" providerId="Windows Live" clId="Web-{1A4AE6E6-9CE0-4D16-B8B4-1026292FBE0A}" dt="2024-05-11T13:49:36.558" v="438"/>
          <ac:spMkLst>
            <pc:docMk/>
            <pc:sldMk cId="1047010084" sldId="415"/>
            <ac:spMk id="2" creationId="{E7AA5B6C-54BF-C751-5ADB-715005D0A494}"/>
          </ac:spMkLst>
        </pc:spChg>
        <pc:spChg chg="mod">
          <ac:chgData name="徐 仁瓏" userId="f19a8855946fc892" providerId="Windows Live" clId="Web-{1A4AE6E6-9CE0-4D16-B8B4-1026292FBE0A}" dt="2024-05-11T13:49:36.558" v="438"/>
          <ac:spMkLst>
            <pc:docMk/>
            <pc:sldMk cId="1047010084" sldId="415"/>
            <ac:spMk id="3" creationId="{582D64E9-5945-2D81-6117-C96D2A0001F9}"/>
          </ac:spMkLst>
        </pc:spChg>
        <pc:spChg chg="add del">
          <ac:chgData name="徐 仁瓏" userId="f19a8855946fc892" providerId="Windows Live" clId="Web-{1A4AE6E6-9CE0-4D16-B8B4-1026292FBE0A}" dt="2024-05-11T13:49:36.558" v="438"/>
          <ac:spMkLst>
            <pc:docMk/>
            <pc:sldMk cId="1047010084" sldId="415"/>
            <ac:spMk id="38" creationId="{C4879EFC-8E62-4E00-973C-C45EE9EC676D}"/>
          </ac:spMkLst>
        </pc:spChg>
        <pc:spChg chg="add del">
          <ac:chgData name="徐 仁瓏" userId="f19a8855946fc892" providerId="Windows Live" clId="Web-{1A4AE6E6-9CE0-4D16-B8B4-1026292FBE0A}" dt="2024-05-11T13:49:36.558" v="438"/>
          <ac:spMkLst>
            <pc:docMk/>
            <pc:sldMk cId="1047010084" sldId="415"/>
            <ac:spMk id="40" creationId="{D6A9C53F-5F90-40A5-8C85-5412D39C8C68}"/>
          </ac:spMkLst>
        </pc:spChg>
        <pc:grpChg chg="mod">
          <ac:chgData name="徐 仁瓏" userId="f19a8855946fc892" providerId="Windows Live" clId="Web-{1A4AE6E6-9CE0-4D16-B8B4-1026292FBE0A}" dt="2024-05-11T13:49:36.558" v="438"/>
          <ac:grpSpMkLst>
            <pc:docMk/>
            <pc:sldMk cId="1047010084" sldId="415"/>
            <ac:grpSpMk id="33" creationId="{0C397A09-E844-4C91-B802-C958AEDAD04E}"/>
          </ac:grpSpMkLst>
        </pc:grpChg>
        <pc:picChg chg="add mod ord">
          <ac:chgData name="徐 仁瓏" userId="f19a8855946fc892" providerId="Windows Live" clId="Web-{1A4AE6E6-9CE0-4D16-B8B4-1026292FBE0A}" dt="2024-05-11T13:49:36.558" v="438"/>
          <ac:picMkLst>
            <pc:docMk/>
            <pc:sldMk cId="1047010084" sldId="415"/>
            <ac:picMk id="9" creationId="{9A391DB3-F4A7-233B-7554-03C5906ED13B}"/>
          </ac:picMkLst>
        </pc:picChg>
      </pc:sldChg>
      <pc:sldChg chg="addSp delSp modSp">
        <pc:chgData name="徐 仁瓏" userId="f19a8855946fc892" providerId="Windows Live" clId="Web-{1A4AE6E6-9CE0-4D16-B8B4-1026292FBE0A}" dt="2024-05-11T12:41:27.788" v="133" actId="20577"/>
        <pc:sldMkLst>
          <pc:docMk/>
          <pc:sldMk cId="668265174" sldId="421"/>
        </pc:sldMkLst>
        <pc:spChg chg="del mod">
          <ac:chgData name="徐 仁瓏" userId="f19a8855946fc892" providerId="Windows Live" clId="Web-{1A4AE6E6-9CE0-4D16-B8B4-1026292FBE0A}" dt="2024-05-11T12:20:52.112" v="20"/>
          <ac:spMkLst>
            <pc:docMk/>
            <pc:sldMk cId="668265174" sldId="421"/>
            <ac:spMk id="3" creationId="{91D6C452-3FC4-9B06-8B20-3D0B6081DB3C}"/>
          </ac:spMkLst>
        </pc:spChg>
        <pc:spChg chg="add del mod">
          <ac:chgData name="徐 仁瓏" userId="f19a8855946fc892" providerId="Windows Live" clId="Web-{1A4AE6E6-9CE0-4D16-B8B4-1026292FBE0A}" dt="2024-05-11T12:20:55.175" v="21"/>
          <ac:spMkLst>
            <pc:docMk/>
            <pc:sldMk cId="668265174" sldId="421"/>
            <ac:spMk id="8" creationId="{A6A398B1-6D6B-3C06-AFBF-73B9ADB8F51F}"/>
          </ac:spMkLst>
        </pc:spChg>
        <pc:spChg chg="mod">
          <ac:chgData name="徐 仁瓏" userId="f19a8855946fc892" providerId="Windows Live" clId="Web-{1A4AE6E6-9CE0-4D16-B8B4-1026292FBE0A}" dt="2024-05-11T12:41:27.788" v="133" actId="20577"/>
          <ac:spMkLst>
            <pc:docMk/>
            <pc:sldMk cId="668265174" sldId="421"/>
            <ac:spMk id="10" creationId="{65EBBE87-426B-B927-6201-5C28A0083522}"/>
          </ac:spMkLst>
        </pc:spChg>
        <pc:spChg chg="mod">
          <ac:chgData name="徐 仁瓏" userId="f19a8855946fc892" providerId="Windows Live" clId="Web-{1A4AE6E6-9CE0-4D16-B8B4-1026292FBE0A}" dt="2024-05-11T12:22:25.318" v="30"/>
          <ac:spMkLst>
            <pc:docMk/>
            <pc:sldMk cId="668265174" sldId="421"/>
            <ac:spMk id="21" creationId="{352BEC0E-22F8-46D0-9632-375DB541B06C}"/>
          </ac:spMkLst>
        </pc:spChg>
        <pc:picChg chg="del">
          <ac:chgData name="徐 仁瓏" userId="f19a8855946fc892" providerId="Windows Live" clId="Web-{1A4AE6E6-9CE0-4D16-B8B4-1026292FBE0A}" dt="2024-05-11T12:20:47.862" v="19"/>
          <ac:picMkLst>
            <pc:docMk/>
            <pc:sldMk cId="668265174" sldId="421"/>
            <ac:picMk id="5" creationId="{2A1ECA79-2AE8-5E2C-EE5D-886B2DD45127}"/>
          </ac:picMkLst>
        </pc:picChg>
        <pc:picChg chg="del">
          <ac:chgData name="徐 仁瓏" userId="f19a8855946fc892" providerId="Windows Live" clId="Web-{1A4AE6E6-9CE0-4D16-B8B4-1026292FBE0A}" dt="2024-05-11T12:20:41.050" v="16"/>
          <ac:picMkLst>
            <pc:docMk/>
            <pc:sldMk cId="668265174" sldId="421"/>
            <ac:picMk id="6" creationId="{EF5CC4B6-F474-7B22-CC3E-FE499F6339D1}"/>
          </ac:picMkLst>
        </pc:picChg>
        <pc:picChg chg="add del mod">
          <ac:chgData name="徐 仁瓏" userId="f19a8855946fc892" providerId="Windows Live" clId="Web-{1A4AE6E6-9CE0-4D16-B8B4-1026292FBE0A}" dt="2024-05-11T12:24:19.899" v="67"/>
          <ac:picMkLst>
            <pc:docMk/>
            <pc:sldMk cId="668265174" sldId="421"/>
            <ac:picMk id="9" creationId="{DCFE48F1-79C1-22C1-CDA7-9D286F572BAC}"/>
          </ac:picMkLst>
        </pc:picChg>
        <pc:picChg chg="del">
          <ac:chgData name="徐 仁瓏" userId="f19a8855946fc892" providerId="Windows Live" clId="Web-{1A4AE6E6-9CE0-4D16-B8B4-1026292FBE0A}" dt="2024-05-11T12:20:38.034" v="13"/>
          <ac:picMkLst>
            <pc:docMk/>
            <pc:sldMk cId="668265174" sldId="421"/>
            <ac:picMk id="11" creationId="{554C155A-1DF2-26E5-38B1-EC8438EF996A}"/>
          </ac:picMkLst>
        </pc:picChg>
        <pc:picChg chg="del mod">
          <ac:chgData name="徐 仁瓏" userId="f19a8855946fc892" providerId="Windows Live" clId="Web-{1A4AE6E6-9CE0-4D16-B8B4-1026292FBE0A}" dt="2024-05-11T12:21:47.411" v="27"/>
          <ac:picMkLst>
            <pc:docMk/>
            <pc:sldMk cId="668265174" sldId="421"/>
            <ac:picMk id="12" creationId="{4CC54326-13FF-79CA-1722-963982C6F313}"/>
          </ac:picMkLst>
        </pc:picChg>
        <pc:picChg chg="add mod">
          <ac:chgData name="徐 仁瓏" userId="f19a8855946fc892" providerId="Windows Live" clId="Web-{1A4AE6E6-9CE0-4D16-B8B4-1026292FBE0A}" dt="2024-05-11T12:30:00.037" v="87" actId="1076"/>
          <ac:picMkLst>
            <pc:docMk/>
            <pc:sldMk cId="668265174" sldId="421"/>
            <ac:picMk id="13" creationId="{379C0115-24CB-3EE8-37CF-211295E056CF}"/>
          </ac:picMkLst>
        </pc:picChg>
        <pc:picChg chg="add mod">
          <ac:chgData name="徐 仁瓏" userId="f19a8855946fc892" providerId="Windows Live" clId="Web-{1A4AE6E6-9CE0-4D16-B8B4-1026292FBE0A}" dt="2024-05-11T12:29:57.537" v="86" actId="1076"/>
          <ac:picMkLst>
            <pc:docMk/>
            <pc:sldMk cId="668265174" sldId="421"/>
            <ac:picMk id="14" creationId="{E11BF1A1-024F-A1E9-85DA-D79C723AC5E1}"/>
          </ac:picMkLst>
        </pc:picChg>
      </pc:sldChg>
      <pc:sldChg chg="addSp delSp modSp">
        <pc:chgData name="徐 仁瓏" userId="f19a8855946fc892" providerId="Windows Live" clId="Web-{1A4AE6E6-9CE0-4D16-B8B4-1026292FBE0A}" dt="2024-05-11T12:31:30.976" v="107" actId="1076"/>
        <pc:sldMkLst>
          <pc:docMk/>
          <pc:sldMk cId="2944515759" sldId="422"/>
        </pc:sldMkLst>
        <pc:spChg chg="del">
          <ac:chgData name="徐 仁瓏" userId="f19a8855946fc892" providerId="Windows Live" clId="Web-{1A4AE6E6-9CE0-4D16-B8B4-1026292FBE0A}" dt="2024-05-11T12:30:58.898" v="93"/>
          <ac:spMkLst>
            <pc:docMk/>
            <pc:sldMk cId="2944515759" sldId="422"/>
            <ac:spMk id="3" creationId="{91D6C452-3FC4-9B06-8B20-3D0B6081DB3C}"/>
          </ac:spMkLst>
        </pc:spChg>
        <pc:spChg chg="add del mod">
          <ac:chgData name="徐 仁瓏" userId="f19a8855946fc892" providerId="Windows Live" clId="Web-{1A4AE6E6-9CE0-4D16-B8B4-1026292FBE0A}" dt="2024-05-11T12:31:01.069" v="95"/>
          <ac:spMkLst>
            <pc:docMk/>
            <pc:sldMk cId="2944515759" sldId="422"/>
            <ac:spMk id="8" creationId="{473CF912-DED2-E92B-FD56-6E4144B36095}"/>
          </ac:spMkLst>
        </pc:spChg>
        <pc:spChg chg="mod">
          <ac:chgData name="徐 仁瓏" userId="f19a8855946fc892" providerId="Windows Live" clId="Web-{1A4AE6E6-9CE0-4D16-B8B4-1026292FBE0A}" dt="2024-05-11T12:31:07.663" v="97" actId="1076"/>
          <ac:spMkLst>
            <pc:docMk/>
            <pc:sldMk cId="2944515759" sldId="422"/>
            <ac:spMk id="10" creationId="{65EBBE87-426B-B927-6201-5C28A0083522}"/>
          </ac:spMkLst>
        </pc:spChg>
        <pc:picChg chg="del">
          <ac:chgData name="徐 仁瓏" userId="f19a8855946fc892" providerId="Windows Live" clId="Web-{1A4AE6E6-9CE0-4D16-B8B4-1026292FBE0A}" dt="2024-05-11T12:30:59.429" v="94"/>
          <ac:picMkLst>
            <pc:docMk/>
            <pc:sldMk cId="2944515759" sldId="422"/>
            <ac:picMk id="5" creationId="{2A1ECA79-2AE8-5E2C-EE5D-886B2DD45127}"/>
          </ac:picMkLst>
        </pc:picChg>
        <pc:picChg chg="del">
          <ac:chgData name="徐 仁瓏" userId="f19a8855946fc892" providerId="Windows Live" clId="Web-{1A4AE6E6-9CE0-4D16-B8B4-1026292FBE0A}" dt="2024-05-11T12:30:56.304" v="91"/>
          <ac:picMkLst>
            <pc:docMk/>
            <pc:sldMk cId="2944515759" sldId="422"/>
            <ac:picMk id="6" creationId="{EF5CC4B6-F474-7B22-CC3E-FE499F6339D1}"/>
          </ac:picMkLst>
        </pc:picChg>
        <pc:picChg chg="add mod">
          <ac:chgData name="徐 仁瓏" userId="f19a8855946fc892" providerId="Windows Live" clId="Web-{1A4AE6E6-9CE0-4D16-B8B4-1026292FBE0A}" dt="2024-05-11T12:31:30.976" v="107" actId="1076"/>
          <ac:picMkLst>
            <pc:docMk/>
            <pc:sldMk cId="2944515759" sldId="422"/>
            <ac:picMk id="9" creationId="{987D05CC-539C-40AA-6F43-B4453A2A7F2E}"/>
          </ac:picMkLst>
        </pc:picChg>
        <pc:picChg chg="del">
          <ac:chgData name="徐 仁瓏" userId="f19a8855946fc892" providerId="Windows Live" clId="Web-{1A4AE6E6-9CE0-4D16-B8B4-1026292FBE0A}" dt="2024-05-11T12:30:56.929" v="92"/>
          <ac:picMkLst>
            <pc:docMk/>
            <pc:sldMk cId="2944515759" sldId="422"/>
            <ac:picMk id="11" creationId="{554C155A-1DF2-26E5-38B1-EC8438EF996A}"/>
          </ac:picMkLst>
        </pc:picChg>
        <pc:picChg chg="del">
          <ac:chgData name="徐 仁瓏" userId="f19a8855946fc892" providerId="Windows Live" clId="Web-{1A4AE6E6-9CE0-4D16-B8B4-1026292FBE0A}" dt="2024-05-11T12:30:54.335" v="88"/>
          <ac:picMkLst>
            <pc:docMk/>
            <pc:sldMk cId="2944515759" sldId="422"/>
            <ac:picMk id="12" creationId="{4CC54326-13FF-79CA-1722-963982C6F313}"/>
          </ac:picMkLst>
        </pc:picChg>
      </pc:sldChg>
      <pc:sldChg chg="addSp modSp add replId">
        <pc:chgData name="徐 仁瓏" userId="f19a8855946fc892" providerId="Windows Live" clId="Web-{1A4AE6E6-9CE0-4D16-B8B4-1026292FBE0A}" dt="2024-05-11T13:26:02.398" v="269" actId="1076"/>
        <pc:sldMkLst>
          <pc:docMk/>
          <pc:sldMk cId="2353224501" sldId="423"/>
        </pc:sldMkLst>
        <pc:spChg chg="mod">
          <ac:chgData name="徐 仁瓏" userId="f19a8855946fc892" providerId="Windows Live" clId="Web-{1A4AE6E6-9CE0-4D16-B8B4-1026292FBE0A}" dt="2024-05-11T13:20:01.153" v="240" actId="20577"/>
          <ac:spMkLst>
            <pc:docMk/>
            <pc:sldMk cId="2353224501" sldId="423"/>
            <ac:spMk id="3" creationId="{7DA5318E-6C38-C62D-0ADC-4BCFB895C368}"/>
          </ac:spMkLst>
        </pc:spChg>
        <pc:picChg chg="mod modCrop">
          <ac:chgData name="徐 仁瓏" userId="f19a8855946fc892" providerId="Windows Live" clId="Web-{1A4AE6E6-9CE0-4D16-B8B4-1026292FBE0A}" dt="2024-05-11T13:26:01.742" v="268" actId="1076"/>
          <ac:picMkLst>
            <pc:docMk/>
            <pc:sldMk cId="2353224501" sldId="423"/>
            <ac:picMk id="4" creationId="{474277DE-5D60-39D9-7E7D-6E58BBFB47AF}"/>
          </ac:picMkLst>
        </pc:picChg>
        <pc:picChg chg="add mod">
          <ac:chgData name="徐 仁瓏" userId="f19a8855946fc892" providerId="Windows Live" clId="Web-{1A4AE6E6-9CE0-4D16-B8B4-1026292FBE0A}" dt="2024-05-11T13:26:02.398" v="269" actId="1076"/>
          <ac:picMkLst>
            <pc:docMk/>
            <pc:sldMk cId="2353224501" sldId="423"/>
            <ac:picMk id="6" creationId="{3293886C-B492-F8B1-3BBB-6E457AFA6AAD}"/>
          </ac:picMkLst>
        </pc:picChg>
      </pc:sldChg>
      <pc:sldChg chg="add del replId">
        <pc:chgData name="徐 仁瓏" userId="f19a8855946fc892" providerId="Windows Live" clId="Web-{1A4AE6E6-9CE0-4D16-B8B4-1026292FBE0A}" dt="2024-05-11T13:45:29.427" v="408"/>
        <pc:sldMkLst>
          <pc:docMk/>
          <pc:sldMk cId="234151005" sldId="424"/>
        </pc:sldMkLst>
      </pc:sldChg>
      <pc:sldChg chg="add del replId">
        <pc:chgData name="徐 仁瓏" userId="f19a8855946fc892" providerId="Windows Live" clId="Web-{1A4AE6E6-9CE0-4D16-B8B4-1026292FBE0A}" dt="2024-05-11T13:45:29.427" v="407"/>
        <pc:sldMkLst>
          <pc:docMk/>
          <pc:sldMk cId="4101007680" sldId="425"/>
        </pc:sldMkLst>
      </pc:sldChg>
      <pc:sldChg chg="add del replId">
        <pc:chgData name="徐 仁瓏" userId="f19a8855946fc892" providerId="Windows Live" clId="Web-{1A4AE6E6-9CE0-4D16-B8B4-1026292FBE0A}" dt="2024-05-11T13:45:29.427" v="406"/>
        <pc:sldMkLst>
          <pc:docMk/>
          <pc:sldMk cId="846037553" sldId="426"/>
        </pc:sldMkLst>
      </pc:sldChg>
      <pc:sldChg chg="addSp delSp modSp add replId">
        <pc:chgData name="徐 仁瓏" userId="f19a8855946fc892" providerId="Windows Live" clId="Web-{1A4AE6E6-9CE0-4D16-B8B4-1026292FBE0A}" dt="2024-05-11T13:36:14.179" v="303"/>
        <pc:sldMkLst>
          <pc:docMk/>
          <pc:sldMk cId="3325104673" sldId="427"/>
        </pc:sldMkLst>
        <pc:spChg chg="mod">
          <ac:chgData name="徐 仁瓏" userId="f19a8855946fc892" providerId="Windows Live" clId="Web-{1A4AE6E6-9CE0-4D16-B8B4-1026292FBE0A}" dt="2024-05-11T13:34:00.707" v="299" actId="20577"/>
          <ac:spMkLst>
            <pc:docMk/>
            <pc:sldMk cId="3325104673" sldId="427"/>
            <ac:spMk id="3" creationId="{7DA5318E-6C38-C62D-0ADC-4BCFB895C368}"/>
          </ac:spMkLst>
        </pc:spChg>
        <pc:picChg chg="mod modCrop">
          <ac:chgData name="徐 仁瓏" userId="f19a8855946fc892" providerId="Windows Live" clId="Web-{1A4AE6E6-9CE0-4D16-B8B4-1026292FBE0A}" dt="2024-05-11T13:25:58.726" v="267" actId="1076"/>
          <ac:picMkLst>
            <pc:docMk/>
            <pc:sldMk cId="3325104673" sldId="427"/>
            <ac:picMk id="4" creationId="{474277DE-5D60-39D9-7E7D-6E58BBFB47AF}"/>
          </ac:picMkLst>
        </pc:picChg>
        <pc:picChg chg="del">
          <ac:chgData name="徐 仁瓏" userId="f19a8855946fc892" providerId="Windows Live" clId="Web-{1A4AE6E6-9CE0-4D16-B8B4-1026292FBE0A}" dt="2024-05-11T13:23:54.114" v="259"/>
          <ac:picMkLst>
            <pc:docMk/>
            <pc:sldMk cId="3325104673" sldId="427"/>
            <ac:picMk id="6" creationId="{3293886C-B492-F8B1-3BBB-6E457AFA6AAD}"/>
          </ac:picMkLst>
        </pc:picChg>
        <pc:picChg chg="add mod">
          <ac:chgData name="徐 仁瓏" userId="f19a8855946fc892" providerId="Windows Live" clId="Web-{1A4AE6E6-9CE0-4D16-B8B4-1026292FBE0A}" dt="2024-05-11T13:36:14.179" v="303"/>
          <ac:picMkLst>
            <pc:docMk/>
            <pc:sldMk cId="3325104673" sldId="427"/>
            <ac:picMk id="7" creationId="{68171768-0CB0-5335-685B-BCF4A2E04D4F}"/>
          </ac:picMkLst>
        </pc:picChg>
      </pc:sldChg>
      <pc:sldChg chg="addSp delSp modSp add replId">
        <pc:chgData name="徐 仁瓏" userId="f19a8855946fc892" providerId="Windows Live" clId="Web-{1A4AE6E6-9CE0-4D16-B8B4-1026292FBE0A}" dt="2024-05-11T13:36:36.445" v="310" actId="1076"/>
        <pc:sldMkLst>
          <pc:docMk/>
          <pc:sldMk cId="2335534487" sldId="428"/>
        </pc:sldMkLst>
        <pc:spChg chg="mod">
          <ac:chgData name="徐 仁瓏" userId="f19a8855946fc892" providerId="Windows Live" clId="Web-{1A4AE6E6-9CE0-4D16-B8B4-1026292FBE0A}" dt="2024-05-11T13:34:09.973" v="302" actId="20577"/>
          <ac:spMkLst>
            <pc:docMk/>
            <pc:sldMk cId="2335534487" sldId="428"/>
            <ac:spMk id="3" creationId="{7DA5318E-6C38-C62D-0ADC-4BCFB895C368}"/>
          </ac:spMkLst>
        </pc:spChg>
        <pc:picChg chg="mod modCrop">
          <ac:chgData name="徐 仁瓏" userId="f19a8855946fc892" providerId="Windows Live" clId="Web-{1A4AE6E6-9CE0-4D16-B8B4-1026292FBE0A}" dt="2024-05-11T13:34:01.597" v="300" actId="1076"/>
          <ac:picMkLst>
            <pc:docMk/>
            <pc:sldMk cId="2335534487" sldId="428"/>
            <ac:picMk id="4" creationId="{474277DE-5D60-39D9-7E7D-6E58BBFB47AF}"/>
          </ac:picMkLst>
        </pc:picChg>
        <pc:picChg chg="add mod">
          <ac:chgData name="徐 仁瓏" userId="f19a8855946fc892" providerId="Windows Live" clId="Web-{1A4AE6E6-9CE0-4D16-B8B4-1026292FBE0A}" dt="2024-05-11T13:36:36.445" v="310" actId="1076"/>
          <ac:picMkLst>
            <pc:docMk/>
            <pc:sldMk cId="2335534487" sldId="428"/>
            <ac:picMk id="6" creationId="{DC822CFA-D35D-3E40-06B8-005556A28B98}"/>
          </ac:picMkLst>
        </pc:picChg>
        <pc:picChg chg="del">
          <ac:chgData name="徐 仁瓏" userId="f19a8855946fc892" providerId="Windows Live" clId="Web-{1A4AE6E6-9CE0-4D16-B8B4-1026292FBE0A}" dt="2024-05-11T13:36:30.086" v="305"/>
          <ac:picMkLst>
            <pc:docMk/>
            <pc:sldMk cId="2335534487" sldId="428"/>
            <ac:picMk id="7" creationId="{68171768-0CB0-5335-685B-BCF4A2E04D4F}"/>
          </ac:picMkLst>
        </pc:picChg>
      </pc:sldChg>
      <pc:sldChg chg="addSp delSp modSp add replId">
        <pc:chgData name="徐 仁瓏" userId="f19a8855946fc892" providerId="Windows Live" clId="Web-{1A4AE6E6-9CE0-4D16-B8B4-1026292FBE0A}" dt="2024-05-11T13:38:55.870" v="347" actId="20577"/>
        <pc:sldMkLst>
          <pc:docMk/>
          <pc:sldMk cId="788706855" sldId="429"/>
        </pc:sldMkLst>
        <pc:spChg chg="mod">
          <ac:chgData name="徐 仁瓏" userId="f19a8855946fc892" providerId="Windows Live" clId="Web-{1A4AE6E6-9CE0-4D16-B8B4-1026292FBE0A}" dt="2024-05-11T13:38:55.870" v="347" actId="20577"/>
          <ac:spMkLst>
            <pc:docMk/>
            <pc:sldMk cId="788706855" sldId="429"/>
            <ac:spMk id="3" creationId="{7DA5318E-6C38-C62D-0ADC-4BCFB895C368}"/>
          </ac:spMkLst>
        </pc:spChg>
        <pc:picChg chg="mod modCrop">
          <ac:chgData name="徐 仁瓏" userId="f19a8855946fc892" providerId="Windows Live" clId="Web-{1A4AE6E6-9CE0-4D16-B8B4-1026292FBE0A}" dt="2024-05-11T13:37:58.775" v="334" actId="1076"/>
          <ac:picMkLst>
            <pc:docMk/>
            <pc:sldMk cId="788706855" sldId="429"/>
            <ac:picMk id="4" creationId="{474277DE-5D60-39D9-7E7D-6E58BBFB47AF}"/>
          </ac:picMkLst>
        </pc:picChg>
        <pc:picChg chg="del">
          <ac:chgData name="徐 仁瓏" userId="f19a8855946fc892" providerId="Windows Live" clId="Web-{1A4AE6E6-9CE0-4D16-B8B4-1026292FBE0A}" dt="2024-05-11T13:37:42.400" v="326"/>
          <ac:picMkLst>
            <pc:docMk/>
            <pc:sldMk cId="788706855" sldId="429"/>
            <ac:picMk id="6" creationId="{DC822CFA-D35D-3E40-06B8-005556A28B98}"/>
          </ac:picMkLst>
        </pc:picChg>
        <pc:picChg chg="add mod">
          <ac:chgData name="徐 仁瓏" userId="f19a8855946fc892" providerId="Windows Live" clId="Web-{1A4AE6E6-9CE0-4D16-B8B4-1026292FBE0A}" dt="2024-05-11T13:37:49.244" v="331" actId="14100"/>
          <ac:picMkLst>
            <pc:docMk/>
            <pc:sldMk cId="788706855" sldId="429"/>
            <ac:picMk id="7" creationId="{6D614BBA-C2F0-F342-9989-EF40B39D9796}"/>
          </ac:picMkLst>
        </pc:picChg>
      </pc:sldChg>
      <pc:sldChg chg="addSp delSp modSp add replId">
        <pc:chgData name="徐 仁瓏" userId="f19a8855946fc892" providerId="Windows Live" clId="Web-{1A4AE6E6-9CE0-4D16-B8B4-1026292FBE0A}" dt="2024-05-11T13:45:22.833" v="405" actId="1076"/>
        <pc:sldMkLst>
          <pc:docMk/>
          <pc:sldMk cId="1301786161" sldId="430"/>
        </pc:sldMkLst>
        <pc:spChg chg="mod">
          <ac:chgData name="徐 仁瓏" userId="f19a8855946fc892" providerId="Windows Live" clId="Web-{1A4AE6E6-9CE0-4D16-B8B4-1026292FBE0A}" dt="2024-05-11T13:43:04.033" v="394" actId="20577"/>
          <ac:spMkLst>
            <pc:docMk/>
            <pc:sldMk cId="1301786161" sldId="430"/>
            <ac:spMk id="3" creationId="{7DA5318E-6C38-C62D-0ADC-4BCFB895C368}"/>
          </ac:spMkLst>
        </pc:spChg>
        <pc:picChg chg="mod modCrop">
          <ac:chgData name="徐 仁瓏" userId="f19a8855946fc892" providerId="Windows Live" clId="Web-{1A4AE6E6-9CE0-4D16-B8B4-1026292FBE0A}" dt="2024-05-11T13:43:24.815" v="396"/>
          <ac:picMkLst>
            <pc:docMk/>
            <pc:sldMk cId="1301786161" sldId="430"/>
            <ac:picMk id="4" creationId="{474277DE-5D60-39D9-7E7D-6E58BBFB47AF}"/>
          </ac:picMkLst>
        </pc:picChg>
        <pc:picChg chg="add mod">
          <ac:chgData name="徐 仁瓏" userId="f19a8855946fc892" providerId="Windows Live" clId="Web-{1A4AE6E6-9CE0-4D16-B8B4-1026292FBE0A}" dt="2024-05-11T13:45:22.833" v="405" actId="1076"/>
          <ac:picMkLst>
            <pc:docMk/>
            <pc:sldMk cId="1301786161" sldId="430"/>
            <ac:picMk id="6" creationId="{F93B2466-0486-28A2-DDB8-2FB7F04480BB}"/>
          </ac:picMkLst>
        </pc:picChg>
        <pc:picChg chg="del">
          <ac:chgData name="徐 仁瓏" userId="f19a8855946fc892" providerId="Windows Live" clId="Web-{1A4AE6E6-9CE0-4D16-B8B4-1026292FBE0A}" dt="2024-05-11T13:45:09.598" v="397"/>
          <ac:picMkLst>
            <pc:docMk/>
            <pc:sldMk cId="1301786161" sldId="430"/>
            <ac:picMk id="7" creationId="{6D614BBA-C2F0-F342-9989-EF40B39D9796}"/>
          </ac:picMkLst>
        </pc:picChg>
      </pc:sldChg>
    </pc:docChg>
  </pc:docChgLst>
  <pc:docChgLst>
    <pc:chgData name="曾 文海" userId="68eaa9ef98808a7b" providerId="Windows Live" clId="Web-{1A96028C-AE42-4E40-A58E-2853EE119919}"/>
    <pc:docChg chg="addSld">
      <pc:chgData name="曾 文海" userId="68eaa9ef98808a7b" providerId="Windows Live" clId="Web-{1A96028C-AE42-4E40-A58E-2853EE119919}" dt="2024-05-09T20:57:31.969" v="23"/>
      <pc:docMkLst>
        <pc:docMk/>
      </pc:docMkLst>
      <pc:sldChg chg="add">
        <pc:chgData name="曾 文海" userId="68eaa9ef98808a7b" providerId="Windows Live" clId="Web-{1A96028C-AE42-4E40-A58E-2853EE119919}" dt="2024-05-09T20:57:31.578" v="0"/>
        <pc:sldMkLst>
          <pc:docMk/>
          <pc:sldMk cId="4116456371" sldId="259"/>
        </pc:sldMkLst>
      </pc:sldChg>
      <pc:sldChg chg="add">
        <pc:chgData name="曾 文海" userId="68eaa9ef98808a7b" providerId="Windows Live" clId="Web-{1A96028C-AE42-4E40-A58E-2853EE119919}" dt="2024-05-09T20:57:31.844" v="19"/>
        <pc:sldMkLst>
          <pc:docMk/>
          <pc:sldMk cId="2720113319" sldId="324"/>
        </pc:sldMkLst>
      </pc:sldChg>
      <pc:sldChg chg="add">
        <pc:chgData name="曾 文海" userId="68eaa9ef98808a7b" providerId="Windows Live" clId="Web-{1A96028C-AE42-4E40-A58E-2853EE119919}" dt="2024-05-09T20:57:31.625" v="1"/>
        <pc:sldMkLst>
          <pc:docMk/>
          <pc:sldMk cId="3620735855" sldId="343"/>
        </pc:sldMkLst>
      </pc:sldChg>
      <pc:sldChg chg="add">
        <pc:chgData name="曾 文海" userId="68eaa9ef98808a7b" providerId="Windows Live" clId="Web-{1A96028C-AE42-4E40-A58E-2853EE119919}" dt="2024-05-09T20:57:31.641" v="2"/>
        <pc:sldMkLst>
          <pc:docMk/>
          <pc:sldMk cId="1570212620" sldId="344"/>
        </pc:sldMkLst>
      </pc:sldChg>
      <pc:sldChg chg="add">
        <pc:chgData name="曾 文海" userId="68eaa9ef98808a7b" providerId="Windows Live" clId="Web-{1A96028C-AE42-4E40-A58E-2853EE119919}" dt="2024-05-09T20:57:31.641" v="3"/>
        <pc:sldMkLst>
          <pc:docMk/>
          <pc:sldMk cId="850165635" sldId="345"/>
        </pc:sldMkLst>
      </pc:sldChg>
      <pc:sldChg chg="add">
        <pc:chgData name="曾 文海" userId="68eaa9ef98808a7b" providerId="Windows Live" clId="Web-{1A96028C-AE42-4E40-A58E-2853EE119919}" dt="2024-05-09T20:57:31.656" v="4"/>
        <pc:sldMkLst>
          <pc:docMk/>
          <pc:sldMk cId="3509541913" sldId="346"/>
        </pc:sldMkLst>
      </pc:sldChg>
      <pc:sldChg chg="add">
        <pc:chgData name="曾 文海" userId="68eaa9ef98808a7b" providerId="Windows Live" clId="Web-{1A96028C-AE42-4E40-A58E-2853EE119919}" dt="2024-05-09T20:57:31.656" v="5"/>
        <pc:sldMkLst>
          <pc:docMk/>
          <pc:sldMk cId="1960884002" sldId="347"/>
        </pc:sldMkLst>
      </pc:sldChg>
      <pc:sldChg chg="add">
        <pc:chgData name="曾 文海" userId="68eaa9ef98808a7b" providerId="Windows Live" clId="Web-{1A96028C-AE42-4E40-A58E-2853EE119919}" dt="2024-05-09T20:57:31.656" v="6"/>
        <pc:sldMkLst>
          <pc:docMk/>
          <pc:sldMk cId="4057272006" sldId="348"/>
        </pc:sldMkLst>
      </pc:sldChg>
      <pc:sldChg chg="add">
        <pc:chgData name="曾 文海" userId="68eaa9ef98808a7b" providerId="Windows Live" clId="Web-{1A96028C-AE42-4E40-A58E-2853EE119919}" dt="2024-05-09T20:57:31.672" v="7"/>
        <pc:sldMkLst>
          <pc:docMk/>
          <pc:sldMk cId="2201979652" sldId="349"/>
        </pc:sldMkLst>
      </pc:sldChg>
      <pc:sldChg chg="add">
        <pc:chgData name="曾 文海" userId="68eaa9ef98808a7b" providerId="Windows Live" clId="Web-{1A96028C-AE42-4E40-A58E-2853EE119919}" dt="2024-05-09T20:57:31.672" v="8"/>
        <pc:sldMkLst>
          <pc:docMk/>
          <pc:sldMk cId="406425968" sldId="350"/>
        </pc:sldMkLst>
      </pc:sldChg>
      <pc:sldChg chg="add">
        <pc:chgData name="曾 文海" userId="68eaa9ef98808a7b" providerId="Windows Live" clId="Web-{1A96028C-AE42-4E40-A58E-2853EE119919}" dt="2024-05-09T20:57:31.688" v="9"/>
        <pc:sldMkLst>
          <pc:docMk/>
          <pc:sldMk cId="1446205728" sldId="351"/>
        </pc:sldMkLst>
      </pc:sldChg>
      <pc:sldChg chg="add">
        <pc:chgData name="曾 文海" userId="68eaa9ef98808a7b" providerId="Windows Live" clId="Web-{1A96028C-AE42-4E40-A58E-2853EE119919}" dt="2024-05-09T20:57:31.688" v="10"/>
        <pc:sldMkLst>
          <pc:docMk/>
          <pc:sldMk cId="4005473979" sldId="352"/>
        </pc:sldMkLst>
      </pc:sldChg>
      <pc:sldChg chg="add">
        <pc:chgData name="曾 文海" userId="68eaa9ef98808a7b" providerId="Windows Live" clId="Web-{1A96028C-AE42-4E40-A58E-2853EE119919}" dt="2024-05-09T20:57:31.703" v="11"/>
        <pc:sldMkLst>
          <pc:docMk/>
          <pc:sldMk cId="2222030472" sldId="353"/>
        </pc:sldMkLst>
      </pc:sldChg>
      <pc:sldChg chg="add">
        <pc:chgData name="曾 文海" userId="68eaa9ef98808a7b" providerId="Windows Live" clId="Web-{1A96028C-AE42-4E40-A58E-2853EE119919}" dt="2024-05-09T20:57:31.703" v="12"/>
        <pc:sldMkLst>
          <pc:docMk/>
          <pc:sldMk cId="4107059995" sldId="354"/>
        </pc:sldMkLst>
      </pc:sldChg>
      <pc:sldChg chg="add">
        <pc:chgData name="曾 文海" userId="68eaa9ef98808a7b" providerId="Windows Live" clId="Web-{1A96028C-AE42-4E40-A58E-2853EE119919}" dt="2024-05-09T20:57:31.703" v="13"/>
        <pc:sldMkLst>
          <pc:docMk/>
          <pc:sldMk cId="68381797" sldId="355"/>
        </pc:sldMkLst>
      </pc:sldChg>
      <pc:sldChg chg="add">
        <pc:chgData name="曾 文海" userId="68eaa9ef98808a7b" providerId="Windows Live" clId="Web-{1A96028C-AE42-4E40-A58E-2853EE119919}" dt="2024-05-09T20:57:31.719" v="14"/>
        <pc:sldMkLst>
          <pc:docMk/>
          <pc:sldMk cId="1283137508" sldId="356"/>
        </pc:sldMkLst>
      </pc:sldChg>
      <pc:sldChg chg="add">
        <pc:chgData name="曾 文海" userId="68eaa9ef98808a7b" providerId="Windows Live" clId="Web-{1A96028C-AE42-4E40-A58E-2853EE119919}" dt="2024-05-09T20:57:31.719" v="15"/>
        <pc:sldMkLst>
          <pc:docMk/>
          <pc:sldMk cId="1734275981" sldId="357"/>
        </pc:sldMkLst>
      </pc:sldChg>
      <pc:sldChg chg="add">
        <pc:chgData name="曾 文海" userId="68eaa9ef98808a7b" providerId="Windows Live" clId="Web-{1A96028C-AE42-4E40-A58E-2853EE119919}" dt="2024-05-09T20:57:31.735" v="16"/>
        <pc:sldMkLst>
          <pc:docMk/>
          <pc:sldMk cId="1888845367" sldId="358"/>
        </pc:sldMkLst>
      </pc:sldChg>
      <pc:sldChg chg="add">
        <pc:chgData name="曾 文海" userId="68eaa9ef98808a7b" providerId="Windows Live" clId="Web-{1A96028C-AE42-4E40-A58E-2853EE119919}" dt="2024-05-09T20:57:31.766" v="17"/>
        <pc:sldMkLst>
          <pc:docMk/>
          <pc:sldMk cId="179763294" sldId="359"/>
        </pc:sldMkLst>
      </pc:sldChg>
      <pc:sldChg chg="add">
        <pc:chgData name="曾 文海" userId="68eaa9ef98808a7b" providerId="Windows Live" clId="Web-{1A96028C-AE42-4E40-A58E-2853EE119919}" dt="2024-05-09T20:57:31.797" v="18"/>
        <pc:sldMkLst>
          <pc:docMk/>
          <pc:sldMk cId="2069667489" sldId="360"/>
        </pc:sldMkLst>
      </pc:sldChg>
      <pc:sldChg chg="add">
        <pc:chgData name="曾 文海" userId="68eaa9ef98808a7b" providerId="Windows Live" clId="Web-{1A96028C-AE42-4E40-A58E-2853EE119919}" dt="2024-05-09T20:57:31.891" v="20"/>
        <pc:sldMkLst>
          <pc:docMk/>
          <pc:sldMk cId="3060405981" sldId="361"/>
        </pc:sldMkLst>
      </pc:sldChg>
      <pc:sldChg chg="add">
        <pc:chgData name="曾 文海" userId="68eaa9ef98808a7b" providerId="Windows Live" clId="Web-{1A96028C-AE42-4E40-A58E-2853EE119919}" dt="2024-05-09T20:57:31.922" v="21"/>
        <pc:sldMkLst>
          <pc:docMk/>
          <pc:sldMk cId="4067799643" sldId="362"/>
        </pc:sldMkLst>
      </pc:sldChg>
      <pc:sldChg chg="add">
        <pc:chgData name="曾 文海" userId="68eaa9ef98808a7b" providerId="Windows Live" clId="Web-{1A96028C-AE42-4E40-A58E-2853EE119919}" dt="2024-05-09T20:57:31.969" v="22"/>
        <pc:sldMkLst>
          <pc:docMk/>
          <pc:sldMk cId="1206278615" sldId="363"/>
        </pc:sldMkLst>
      </pc:sldChg>
      <pc:sldChg chg="add">
        <pc:chgData name="曾 文海" userId="68eaa9ef98808a7b" providerId="Windows Live" clId="Web-{1A96028C-AE42-4E40-A58E-2853EE119919}" dt="2024-05-09T20:57:31.969" v="23"/>
        <pc:sldMkLst>
          <pc:docMk/>
          <pc:sldMk cId="595484559" sldId="364"/>
        </pc:sldMkLst>
      </pc:sldChg>
    </pc:docChg>
  </pc:docChgLst>
  <pc:docChgLst>
    <pc:chgData name="曾 文海" userId="68eaa9ef98808a7b" providerId="Windows Live" clId="Web-{0E3684C3-18FF-424E-A472-8ED7C4A709E4}"/>
    <pc:docChg chg="addSld delSld">
      <pc:chgData name="曾 文海" userId="68eaa9ef98808a7b" providerId="Windows Live" clId="Web-{0E3684C3-18FF-424E-A472-8ED7C4A709E4}" dt="2024-05-13T09:11:44.544" v="2"/>
      <pc:docMkLst>
        <pc:docMk/>
      </pc:docMkLst>
      <pc:sldChg chg="del">
        <pc:chgData name="曾 文海" userId="68eaa9ef98808a7b" providerId="Windows Live" clId="Web-{0E3684C3-18FF-424E-A472-8ED7C4A709E4}" dt="2024-05-13T09:11:31.153" v="1"/>
        <pc:sldMkLst>
          <pc:docMk/>
          <pc:sldMk cId="1373827949" sldId="437"/>
        </pc:sldMkLst>
      </pc:sldChg>
      <pc:sldChg chg="del">
        <pc:chgData name="曾 文海" userId="68eaa9ef98808a7b" providerId="Windows Live" clId="Web-{0E3684C3-18FF-424E-A472-8ED7C4A709E4}" dt="2024-05-13T06:01:03.215" v="0"/>
        <pc:sldMkLst>
          <pc:docMk/>
          <pc:sldMk cId="68381797" sldId="445"/>
        </pc:sldMkLst>
      </pc:sldChg>
      <pc:sldChg chg="add">
        <pc:chgData name="曾 文海" userId="68eaa9ef98808a7b" providerId="Windows Live" clId="Web-{0E3684C3-18FF-424E-A472-8ED7C4A709E4}" dt="2024-05-13T09:11:44.544" v="2"/>
        <pc:sldMkLst>
          <pc:docMk/>
          <pc:sldMk cId="1373827949" sldId="457"/>
        </pc:sldMkLst>
      </pc:sldChg>
    </pc:docChg>
  </pc:docChgLst>
  <pc:docChgLst>
    <pc:chgData name="來賓使用者" providerId="Windows Live" clId="Web-{72A66987-5933-498B-A609-DFB501F5A238}"/>
    <pc:docChg chg="delSld">
      <pc:chgData name="來賓使用者" userId="" providerId="Windows Live" clId="Web-{72A66987-5933-498B-A609-DFB501F5A238}" dt="2024-05-01T20:26:02.322" v="0"/>
      <pc:docMkLst>
        <pc:docMk/>
      </pc:docMkLst>
      <pc:sldChg chg="del">
        <pc:chgData name="來賓使用者" userId="" providerId="Windows Live" clId="Web-{72A66987-5933-498B-A609-DFB501F5A238}" dt="2024-05-01T20:26:02.322" v="0"/>
        <pc:sldMkLst>
          <pc:docMk/>
          <pc:sldMk cId="1666239420" sldId="269"/>
        </pc:sldMkLst>
      </pc:sldChg>
    </pc:docChg>
  </pc:docChgLst>
  <pc:docChgLst>
    <pc:chgData name="明軒 吳" userId="7053278d50dc1d38" providerId="LiveId" clId="{76730062-7D8D-410B-A0B4-17E552CB667F}"/>
    <pc:docChg chg="undo redo custSel addSld delSld modSld sldOrd">
      <pc:chgData name="明軒 吳" userId="7053278d50dc1d38" providerId="LiveId" clId="{76730062-7D8D-410B-A0B4-17E552CB667F}" dt="2024-05-14T05:55:21.182" v="505" actId="108"/>
      <pc:docMkLst>
        <pc:docMk/>
      </pc:docMkLst>
      <pc:sldChg chg="modSp mod">
        <pc:chgData name="明軒 吳" userId="7053278d50dc1d38" providerId="LiveId" clId="{76730062-7D8D-410B-A0B4-17E552CB667F}" dt="2024-05-12T12:53:54.188" v="500" actId="20578"/>
        <pc:sldMkLst>
          <pc:docMk/>
          <pc:sldMk cId="3131659902" sldId="256"/>
        </pc:sldMkLst>
        <pc:spChg chg="mod">
          <ac:chgData name="明軒 吳" userId="7053278d50dc1d38" providerId="LiveId" clId="{76730062-7D8D-410B-A0B4-17E552CB667F}" dt="2024-05-12T12:53:33.114" v="498" actId="2711"/>
          <ac:spMkLst>
            <pc:docMk/>
            <pc:sldMk cId="3131659902" sldId="256"/>
            <ac:spMk id="2" creationId="{687C506F-06B4-122B-8C84-36A8F4D6B07C}"/>
          </ac:spMkLst>
        </pc:spChg>
        <pc:spChg chg="mod">
          <ac:chgData name="明軒 吳" userId="7053278d50dc1d38" providerId="LiveId" clId="{76730062-7D8D-410B-A0B4-17E552CB667F}" dt="2024-05-12T12:53:54.188" v="500" actId="20578"/>
          <ac:spMkLst>
            <pc:docMk/>
            <pc:sldMk cId="3131659902" sldId="256"/>
            <ac:spMk id="3" creationId="{5B35E8C9-DA41-D183-D47D-84802A059A6D}"/>
          </ac:spMkLst>
        </pc:spChg>
      </pc:sldChg>
      <pc:sldChg chg="del">
        <pc:chgData name="明軒 吳" userId="7053278d50dc1d38" providerId="LiveId" clId="{76730062-7D8D-410B-A0B4-17E552CB667F}" dt="2024-05-09T20:00:34.748" v="310" actId="47"/>
        <pc:sldMkLst>
          <pc:docMk/>
          <pc:sldMk cId="2807494286" sldId="258"/>
        </pc:sldMkLst>
      </pc:sldChg>
      <pc:sldChg chg="del">
        <pc:chgData name="明軒 吳" userId="7053278d50dc1d38" providerId="LiveId" clId="{76730062-7D8D-410B-A0B4-17E552CB667F}" dt="2024-05-09T08:07:12.354" v="47" actId="47"/>
        <pc:sldMkLst>
          <pc:docMk/>
          <pc:sldMk cId="3646849217" sldId="259"/>
        </pc:sldMkLst>
      </pc:sldChg>
      <pc:sldChg chg="mod ord modShow">
        <pc:chgData name="明軒 吳" userId="7053278d50dc1d38" providerId="LiveId" clId="{76730062-7D8D-410B-A0B4-17E552CB667F}" dt="2024-05-12T12:53:03.434" v="497" actId="729"/>
        <pc:sldMkLst>
          <pc:docMk/>
          <pc:sldMk cId="2402502787" sldId="260"/>
        </pc:sldMkLst>
      </pc:sldChg>
      <pc:sldChg chg="del">
        <pc:chgData name="明軒 吳" userId="7053278d50dc1d38" providerId="LiveId" clId="{76730062-7D8D-410B-A0B4-17E552CB667F}" dt="2024-05-09T20:00:44.081" v="311" actId="47"/>
        <pc:sldMkLst>
          <pc:docMk/>
          <pc:sldMk cId="2650692125" sldId="261"/>
        </pc:sldMkLst>
      </pc:sldChg>
      <pc:sldChg chg="del">
        <pc:chgData name="明軒 吳" userId="7053278d50dc1d38" providerId="LiveId" clId="{76730062-7D8D-410B-A0B4-17E552CB667F}" dt="2024-05-09T20:00:44.081" v="311" actId="47"/>
        <pc:sldMkLst>
          <pc:docMk/>
          <pc:sldMk cId="1086627327" sldId="262"/>
        </pc:sldMkLst>
      </pc:sldChg>
      <pc:sldChg chg="ord">
        <pc:chgData name="明軒 吳" userId="7053278d50dc1d38" providerId="LiveId" clId="{76730062-7D8D-410B-A0B4-17E552CB667F}" dt="2024-04-30T09:30:32.196" v="1"/>
        <pc:sldMkLst>
          <pc:docMk/>
          <pc:sldMk cId="3546811884" sldId="263"/>
        </pc:sldMkLst>
      </pc:sldChg>
      <pc:sldChg chg="del">
        <pc:chgData name="明軒 吳" userId="7053278d50dc1d38" providerId="LiveId" clId="{76730062-7D8D-410B-A0B4-17E552CB667F}" dt="2024-05-09T20:00:48.395" v="312" actId="47"/>
        <pc:sldMkLst>
          <pc:docMk/>
          <pc:sldMk cId="1018699502" sldId="264"/>
        </pc:sldMkLst>
      </pc:sldChg>
      <pc:sldChg chg="del">
        <pc:chgData name="明軒 吳" userId="7053278d50dc1d38" providerId="LiveId" clId="{76730062-7D8D-410B-A0B4-17E552CB667F}" dt="2024-05-09T20:00:48.395" v="312" actId="47"/>
        <pc:sldMkLst>
          <pc:docMk/>
          <pc:sldMk cId="1620793081" sldId="265"/>
        </pc:sldMkLst>
      </pc:sldChg>
      <pc:sldChg chg="delSp modSp new mod">
        <pc:chgData name="明軒 吳" userId="7053278d50dc1d38" providerId="LiveId" clId="{76730062-7D8D-410B-A0B4-17E552CB667F}" dt="2024-05-09T20:00:32.214" v="309" actId="13926"/>
        <pc:sldMkLst>
          <pc:docMk/>
          <pc:sldMk cId="2137469027" sldId="296"/>
        </pc:sldMkLst>
        <pc:spChg chg="mod">
          <ac:chgData name="明軒 吳" userId="7053278d50dc1d38" providerId="LiveId" clId="{76730062-7D8D-410B-A0B4-17E552CB667F}" dt="2024-05-09T20:00:32.214" v="309" actId="13926"/>
          <ac:spMkLst>
            <pc:docMk/>
            <pc:sldMk cId="2137469027" sldId="296"/>
            <ac:spMk id="2" creationId="{54F0F2A9-A1D9-F408-29E3-306BDE478A0A}"/>
          </ac:spMkLst>
        </pc:spChg>
        <pc:spChg chg="del">
          <ac:chgData name="明軒 吳" userId="7053278d50dc1d38" providerId="LiveId" clId="{76730062-7D8D-410B-A0B4-17E552CB667F}" dt="2024-05-06T12:27:36.556" v="5" actId="478"/>
          <ac:spMkLst>
            <pc:docMk/>
            <pc:sldMk cId="2137469027" sldId="296"/>
            <ac:spMk id="3" creationId="{2588D47C-FABB-39A7-5D48-10754E512393}"/>
          </ac:spMkLst>
        </pc:spChg>
      </pc:sldChg>
      <pc:sldChg chg="del">
        <pc:chgData name="明軒 吳" userId="7053278d50dc1d38" providerId="LiveId" clId="{76730062-7D8D-410B-A0B4-17E552CB667F}" dt="2024-05-09T08:07:10.427" v="46" actId="47"/>
        <pc:sldMkLst>
          <pc:docMk/>
          <pc:sldMk cId="716118220" sldId="297"/>
        </pc:sldMkLst>
      </pc:sldChg>
      <pc:sldChg chg="del">
        <pc:chgData name="明軒 吳" userId="7053278d50dc1d38" providerId="LiveId" clId="{76730062-7D8D-410B-A0B4-17E552CB667F}" dt="2024-05-09T08:07:10.427" v="46" actId="47"/>
        <pc:sldMkLst>
          <pc:docMk/>
          <pc:sldMk cId="3182376603" sldId="298"/>
        </pc:sldMkLst>
      </pc:sldChg>
      <pc:sldChg chg="addSp delSp modSp del">
        <pc:chgData name="明軒 吳" userId="7053278d50dc1d38" providerId="LiveId" clId="{76730062-7D8D-410B-A0B4-17E552CB667F}" dt="2024-05-09T08:07:10.427" v="46" actId="47"/>
        <pc:sldMkLst>
          <pc:docMk/>
          <pc:sldMk cId="1166607731" sldId="299"/>
        </pc:sldMkLst>
        <pc:picChg chg="add del mod">
          <ac:chgData name="明軒 吳" userId="7053278d50dc1d38" providerId="LiveId" clId="{76730062-7D8D-410B-A0B4-17E552CB667F}" dt="2024-05-07T05:40:48.216" v="40" actId="478"/>
          <ac:picMkLst>
            <pc:docMk/>
            <pc:sldMk cId="1166607731" sldId="299"/>
            <ac:picMk id="1026" creationId="{2AF7E297-8371-A038-2EC4-501D3B29DAA6}"/>
          </ac:picMkLst>
        </pc:picChg>
        <pc:picChg chg="add mod">
          <ac:chgData name="明軒 吳" userId="7053278d50dc1d38" providerId="LiveId" clId="{76730062-7D8D-410B-A0B4-17E552CB667F}" dt="2024-05-07T05:41:01.868" v="43" actId="1076"/>
          <ac:picMkLst>
            <pc:docMk/>
            <pc:sldMk cId="1166607731" sldId="299"/>
            <ac:picMk id="1028" creationId="{83EE2D4E-849E-522D-F1A6-E30ECCC8917F}"/>
          </ac:picMkLst>
        </pc:picChg>
      </pc:sldChg>
      <pc:sldChg chg="add">
        <pc:chgData name="明軒 吳" userId="7053278d50dc1d38" providerId="LiveId" clId="{76730062-7D8D-410B-A0B4-17E552CB667F}" dt="2024-05-07T05:41:32.053" v="44"/>
        <pc:sldMkLst>
          <pc:docMk/>
          <pc:sldMk cId="2107112619" sldId="300"/>
        </pc:sldMkLst>
      </pc:sldChg>
      <pc:sldChg chg="modSp add mod">
        <pc:chgData name="明軒 吳" userId="7053278d50dc1d38" providerId="LiveId" clId="{76730062-7D8D-410B-A0B4-17E552CB667F}" dt="2024-05-09T19:59:16.298" v="284" actId="13926"/>
        <pc:sldMkLst>
          <pc:docMk/>
          <pc:sldMk cId="186866416" sldId="305"/>
        </pc:sldMkLst>
        <pc:spChg chg="mod">
          <ac:chgData name="明軒 吳" userId="7053278d50dc1d38" providerId="LiveId" clId="{76730062-7D8D-410B-A0B4-17E552CB667F}" dt="2024-05-09T19:59:14.425" v="283" actId="13926"/>
          <ac:spMkLst>
            <pc:docMk/>
            <pc:sldMk cId="186866416" sldId="305"/>
            <ac:spMk id="2" creationId="{892621AA-853B-4B65-7D20-526D3FB9E5A0}"/>
          </ac:spMkLst>
        </pc:spChg>
        <pc:spChg chg="mod">
          <ac:chgData name="明軒 吳" userId="7053278d50dc1d38" providerId="LiveId" clId="{76730062-7D8D-410B-A0B4-17E552CB667F}" dt="2024-05-09T19:59:16.298" v="284" actId="13926"/>
          <ac:spMkLst>
            <pc:docMk/>
            <pc:sldMk cId="186866416" sldId="305"/>
            <ac:spMk id="3" creationId="{E46028D6-2824-CA18-BF3B-9065D698D777}"/>
          </ac:spMkLst>
        </pc:spChg>
      </pc:sldChg>
      <pc:sldChg chg="modSp add mod">
        <pc:chgData name="明軒 吳" userId="7053278d50dc1d38" providerId="LiveId" clId="{76730062-7D8D-410B-A0B4-17E552CB667F}" dt="2024-05-09T20:00:29.101" v="308" actId="13926"/>
        <pc:sldMkLst>
          <pc:docMk/>
          <pc:sldMk cId="2081588129" sldId="310"/>
        </pc:sldMkLst>
        <pc:spChg chg="mod">
          <ac:chgData name="明軒 吳" userId="7053278d50dc1d38" providerId="LiveId" clId="{76730062-7D8D-410B-A0B4-17E552CB667F}" dt="2024-05-09T20:00:22.830" v="305" actId="13926"/>
          <ac:spMkLst>
            <pc:docMk/>
            <pc:sldMk cId="2081588129" sldId="310"/>
            <ac:spMk id="2" creationId="{086824FE-1ECD-B712-D6DA-1F38893DBA30}"/>
          </ac:spMkLst>
        </pc:spChg>
        <pc:spChg chg="mod">
          <ac:chgData name="明軒 吳" userId="7053278d50dc1d38" providerId="LiveId" clId="{76730062-7D8D-410B-A0B4-17E552CB667F}" dt="2024-05-09T20:00:25.153" v="306" actId="13926"/>
          <ac:spMkLst>
            <pc:docMk/>
            <pc:sldMk cId="2081588129" sldId="310"/>
            <ac:spMk id="8" creationId="{4AAECED8-3405-86E1-F346-2F0B8BA01797}"/>
          </ac:spMkLst>
        </pc:spChg>
        <pc:spChg chg="mod">
          <ac:chgData name="明軒 吳" userId="7053278d50dc1d38" providerId="LiveId" clId="{76730062-7D8D-410B-A0B4-17E552CB667F}" dt="2024-05-09T20:00:27.228" v="307" actId="13926"/>
          <ac:spMkLst>
            <pc:docMk/>
            <pc:sldMk cId="2081588129" sldId="310"/>
            <ac:spMk id="10" creationId="{B259784D-6CF6-9026-1F51-A335B69833FA}"/>
          </ac:spMkLst>
        </pc:spChg>
        <pc:spChg chg="mod">
          <ac:chgData name="明軒 吳" userId="7053278d50dc1d38" providerId="LiveId" clId="{76730062-7D8D-410B-A0B4-17E552CB667F}" dt="2024-05-09T20:00:29.101" v="308" actId="13926"/>
          <ac:spMkLst>
            <pc:docMk/>
            <pc:sldMk cId="2081588129" sldId="310"/>
            <ac:spMk id="13" creationId="{7ABA065F-9E77-7CF9-B215-19F2C677B739}"/>
          </ac:spMkLst>
        </pc:spChg>
      </pc:sldChg>
      <pc:sldChg chg="modSp add mod">
        <pc:chgData name="明軒 吳" userId="7053278d50dc1d38" providerId="LiveId" clId="{76730062-7D8D-410B-A0B4-17E552CB667F}" dt="2024-05-09T20:00:20.252" v="304" actId="13926"/>
        <pc:sldMkLst>
          <pc:docMk/>
          <pc:sldMk cId="288756500" sldId="311"/>
        </pc:sldMkLst>
        <pc:spChg chg="mod">
          <ac:chgData name="明軒 吳" userId="7053278d50dc1d38" providerId="LiveId" clId="{76730062-7D8D-410B-A0B4-17E552CB667F}" dt="2024-05-09T20:00:20.252" v="304" actId="13926"/>
          <ac:spMkLst>
            <pc:docMk/>
            <pc:sldMk cId="288756500" sldId="311"/>
            <ac:spMk id="2" creationId="{086824FE-1ECD-B712-D6DA-1F38893DBA30}"/>
          </ac:spMkLst>
        </pc:spChg>
      </pc:sldChg>
      <pc:sldChg chg="modSp add mod">
        <pc:chgData name="明軒 吳" userId="7053278d50dc1d38" providerId="LiveId" clId="{76730062-7D8D-410B-A0B4-17E552CB667F}" dt="2024-05-09T20:00:17.561" v="303" actId="13926"/>
        <pc:sldMkLst>
          <pc:docMk/>
          <pc:sldMk cId="2835230724" sldId="312"/>
        </pc:sldMkLst>
        <pc:spChg chg="mod">
          <ac:chgData name="明軒 吳" userId="7053278d50dc1d38" providerId="LiveId" clId="{76730062-7D8D-410B-A0B4-17E552CB667F}" dt="2024-05-09T20:00:17.561" v="303" actId="13926"/>
          <ac:spMkLst>
            <pc:docMk/>
            <pc:sldMk cId="2835230724" sldId="312"/>
            <ac:spMk id="2" creationId="{F324D3DA-DA35-3185-DE04-E47297E79186}"/>
          </ac:spMkLst>
        </pc:spChg>
      </pc:sldChg>
      <pc:sldChg chg="modSp add mod">
        <pc:chgData name="明軒 吳" userId="7053278d50dc1d38" providerId="LiveId" clId="{76730062-7D8D-410B-A0B4-17E552CB667F}" dt="2024-05-09T20:00:15.327" v="302" actId="13926"/>
        <pc:sldMkLst>
          <pc:docMk/>
          <pc:sldMk cId="102504462" sldId="313"/>
        </pc:sldMkLst>
        <pc:spChg chg="mod">
          <ac:chgData name="明軒 吳" userId="7053278d50dc1d38" providerId="LiveId" clId="{76730062-7D8D-410B-A0B4-17E552CB667F}" dt="2024-05-09T20:00:09.657" v="300" actId="13926"/>
          <ac:spMkLst>
            <pc:docMk/>
            <pc:sldMk cId="102504462" sldId="313"/>
            <ac:spMk id="2" creationId="{F324D3DA-DA35-3185-DE04-E47297E79186}"/>
          </ac:spMkLst>
        </pc:spChg>
        <pc:spChg chg="mod">
          <ac:chgData name="明軒 吳" userId="7053278d50dc1d38" providerId="LiveId" clId="{76730062-7D8D-410B-A0B4-17E552CB667F}" dt="2024-05-09T20:00:07.815" v="299" actId="13926"/>
          <ac:spMkLst>
            <pc:docMk/>
            <pc:sldMk cId="102504462" sldId="313"/>
            <ac:spMk id="8" creationId="{AF51E84C-C01C-816D-9694-7405775EA949}"/>
          </ac:spMkLst>
        </pc:spChg>
        <pc:spChg chg="mod">
          <ac:chgData name="明軒 吳" userId="7053278d50dc1d38" providerId="LiveId" clId="{76730062-7D8D-410B-A0B4-17E552CB667F}" dt="2024-05-09T20:00:12.200" v="301" actId="13926"/>
          <ac:spMkLst>
            <pc:docMk/>
            <pc:sldMk cId="102504462" sldId="313"/>
            <ac:spMk id="27" creationId="{067CF83C-7C92-F677-E71E-41247DAF37C8}"/>
          </ac:spMkLst>
        </pc:spChg>
        <pc:spChg chg="mod">
          <ac:chgData name="明軒 吳" userId="7053278d50dc1d38" providerId="LiveId" clId="{76730062-7D8D-410B-A0B4-17E552CB667F}" dt="2024-05-09T20:00:15.327" v="302" actId="13926"/>
          <ac:spMkLst>
            <pc:docMk/>
            <pc:sldMk cId="102504462" sldId="313"/>
            <ac:spMk id="29" creationId="{A881F670-BF27-A6A8-10F2-FA83ABA8D0DC}"/>
          </ac:spMkLst>
        </pc:spChg>
        <pc:spChg chg="mod">
          <ac:chgData name="明軒 吳" userId="7053278d50dc1d38" providerId="LiveId" clId="{76730062-7D8D-410B-A0B4-17E552CB667F}" dt="2024-05-09T20:00:04.699" v="298" actId="13926"/>
          <ac:spMkLst>
            <pc:docMk/>
            <pc:sldMk cId="102504462" sldId="313"/>
            <ac:spMk id="49" creationId="{57A8D21F-AF13-C3F5-8821-4103E3BAD58B}"/>
          </ac:spMkLst>
        </pc:spChg>
      </pc:sldChg>
      <pc:sldChg chg="modSp add mod">
        <pc:chgData name="明軒 吳" userId="7053278d50dc1d38" providerId="LiveId" clId="{76730062-7D8D-410B-A0B4-17E552CB667F}" dt="2024-05-11T09:21:10.613" v="471" actId="1076"/>
        <pc:sldMkLst>
          <pc:docMk/>
          <pc:sldMk cId="2330938605" sldId="314"/>
        </pc:sldMkLst>
        <pc:spChg chg="mod">
          <ac:chgData name="明軒 吳" userId="7053278d50dc1d38" providerId="LiveId" clId="{76730062-7D8D-410B-A0B4-17E552CB667F}" dt="2024-05-09T19:59:56.633" v="296" actId="13926"/>
          <ac:spMkLst>
            <pc:docMk/>
            <pc:sldMk cId="2330938605" sldId="314"/>
            <ac:spMk id="2" creationId="{9BABF6F9-6DDC-605D-F59D-D1F226131259}"/>
          </ac:spMkLst>
        </pc:spChg>
        <pc:spChg chg="mod">
          <ac:chgData name="明軒 吳" userId="7053278d50dc1d38" providerId="LiveId" clId="{76730062-7D8D-410B-A0B4-17E552CB667F}" dt="2024-05-11T09:21:04.865" v="470" actId="1076"/>
          <ac:spMkLst>
            <pc:docMk/>
            <pc:sldMk cId="2330938605" sldId="314"/>
            <ac:spMk id="11" creationId="{C4E50D6C-B9D4-8946-7C5F-6E0F305DF357}"/>
          </ac:spMkLst>
        </pc:spChg>
        <pc:picChg chg="mod">
          <ac:chgData name="明軒 吳" userId="7053278d50dc1d38" providerId="LiveId" clId="{76730062-7D8D-410B-A0B4-17E552CB667F}" dt="2024-05-11T09:21:10.613" v="471" actId="1076"/>
          <ac:picMkLst>
            <pc:docMk/>
            <pc:sldMk cId="2330938605" sldId="314"/>
            <ac:picMk id="9" creationId="{EADC4107-0F13-FE4D-9CD3-4866133CA9C3}"/>
          </ac:picMkLst>
        </pc:picChg>
        <pc:picChg chg="mod">
          <ac:chgData name="明軒 吳" userId="7053278d50dc1d38" providerId="LiveId" clId="{76730062-7D8D-410B-A0B4-17E552CB667F}" dt="2024-05-11T09:21:10.613" v="471" actId="1076"/>
          <ac:picMkLst>
            <pc:docMk/>
            <pc:sldMk cId="2330938605" sldId="314"/>
            <ac:picMk id="10" creationId="{B67D7A78-4F4F-B176-5778-51ED71945A56}"/>
          </ac:picMkLst>
        </pc:picChg>
      </pc:sldChg>
      <pc:sldChg chg="modSp add mod">
        <pc:chgData name="明軒 吳" userId="7053278d50dc1d38" providerId="LiveId" clId="{76730062-7D8D-410B-A0B4-17E552CB667F}" dt="2024-05-10T06:36:07.035" v="318" actId="1076"/>
        <pc:sldMkLst>
          <pc:docMk/>
          <pc:sldMk cId="3664143149" sldId="315"/>
        </pc:sldMkLst>
        <pc:spChg chg="mod">
          <ac:chgData name="明軒 吳" userId="7053278d50dc1d38" providerId="LiveId" clId="{76730062-7D8D-410B-A0B4-17E552CB667F}" dt="2024-05-09T19:59:53.877" v="295" actId="13926"/>
          <ac:spMkLst>
            <pc:docMk/>
            <pc:sldMk cId="3664143149" sldId="315"/>
            <ac:spMk id="2" creationId="{10334AF7-381E-4B84-EAAA-D97E9FC42097}"/>
          </ac:spMkLst>
        </pc:spChg>
        <pc:spChg chg="mod">
          <ac:chgData name="明軒 吳" userId="7053278d50dc1d38" providerId="LiveId" clId="{76730062-7D8D-410B-A0B4-17E552CB667F}" dt="2024-05-10T06:36:07.035" v="318" actId="1076"/>
          <ac:spMkLst>
            <pc:docMk/>
            <pc:sldMk cId="3664143149" sldId="315"/>
            <ac:spMk id="6" creationId="{A9A2048A-01E5-44D0-B148-13380ED62949}"/>
          </ac:spMkLst>
        </pc:spChg>
        <pc:graphicFrameChg chg="mod modGraphic">
          <ac:chgData name="明軒 吳" userId="7053278d50dc1d38" providerId="LiveId" clId="{76730062-7D8D-410B-A0B4-17E552CB667F}" dt="2024-05-10T06:35:55.788" v="317" actId="1076"/>
          <ac:graphicFrameMkLst>
            <pc:docMk/>
            <pc:sldMk cId="3664143149" sldId="315"/>
            <ac:graphicFrameMk id="4" creationId="{D9590E5D-D8F3-0145-BC3A-D2FBCA4BF61B}"/>
          </ac:graphicFrameMkLst>
        </pc:graphicFrameChg>
      </pc:sldChg>
      <pc:sldChg chg="modSp add mod">
        <pc:chgData name="明軒 吳" userId="7053278d50dc1d38" providerId="LiveId" clId="{76730062-7D8D-410B-A0B4-17E552CB667F}" dt="2024-05-09T19:59:50.888" v="294" actId="13926"/>
        <pc:sldMkLst>
          <pc:docMk/>
          <pc:sldMk cId="2569809857" sldId="316"/>
        </pc:sldMkLst>
        <pc:spChg chg="mod">
          <ac:chgData name="明軒 吳" userId="7053278d50dc1d38" providerId="LiveId" clId="{76730062-7D8D-410B-A0B4-17E552CB667F}" dt="2024-05-09T19:59:50.888" v="294" actId="13926"/>
          <ac:spMkLst>
            <pc:docMk/>
            <pc:sldMk cId="2569809857" sldId="316"/>
            <ac:spMk id="2" creationId="{54F0F2A9-A1D9-F408-29E3-306BDE478A0A}"/>
          </ac:spMkLst>
        </pc:spChg>
      </pc:sldChg>
      <pc:sldChg chg="modSp add mod">
        <pc:chgData name="明軒 吳" userId="7053278d50dc1d38" providerId="LiveId" clId="{76730062-7D8D-410B-A0B4-17E552CB667F}" dt="2024-05-09T19:59:32.203" v="289" actId="13926"/>
        <pc:sldMkLst>
          <pc:docMk/>
          <pc:sldMk cId="4177100778" sldId="317"/>
        </pc:sldMkLst>
        <pc:spChg chg="mod">
          <ac:chgData name="明軒 吳" userId="7053278d50dc1d38" providerId="LiveId" clId="{76730062-7D8D-410B-A0B4-17E552CB667F}" dt="2024-05-09T19:59:32.203" v="289" actId="13926"/>
          <ac:spMkLst>
            <pc:docMk/>
            <pc:sldMk cId="4177100778" sldId="317"/>
            <ac:spMk id="2" creationId="{C1C5EB39-394D-8DCE-7416-8B07FC83350E}"/>
          </ac:spMkLst>
        </pc:spChg>
      </pc:sldChg>
      <pc:sldChg chg="modSp add mod">
        <pc:chgData name="明軒 吳" userId="7053278d50dc1d38" providerId="LiveId" clId="{76730062-7D8D-410B-A0B4-17E552CB667F}" dt="2024-05-09T19:59:27.928" v="288" actId="13926"/>
        <pc:sldMkLst>
          <pc:docMk/>
          <pc:sldMk cId="3689346458" sldId="318"/>
        </pc:sldMkLst>
        <pc:spChg chg="mod">
          <ac:chgData name="明軒 吳" userId="7053278d50dc1d38" providerId="LiveId" clId="{76730062-7D8D-410B-A0B4-17E552CB667F}" dt="2024-05-09T19:59:27.928" v="288" actId="13926"/>
          <ac:spMkLst>
            <pc:docMk/>
            <pc:sldMk cId="3689346458" sldId="318"/>
            <ac:spMk id="2" creationId="{B0F78947-ABD2-77E9-AF0D-52CF8D468DE4}"/>
          </ac:spMkLst>
        </pc:spChg>
        <pc:spChg chg="mod">
          <ac:chgData name="明軒 吳" userId="7053278d50dc1d38" providerId="LiveId" clId="{76730062-7D8D-410B-A0B4-17E552CB667F}" dt="2024-05-09T19:59:25.824" v="287" actId="13926"/>
          <ac:spMkLst>
            <pc:docMk/>
            <pc:sldMk cId="3689346458" sldId="318"/>
            <ac:spMk id="3" creationId="{37F892B5-D5C4-44C7-6151-300BA66D8F7F}"/>
          </ac:spMkLst>
        </pc:spChg>
      </pc:sldChg>
      <pc:sldChg chg="modSp add mod">
        <pc:chgData name="明軒 吳" userId="7053278d50dc1d38" providerId="LiveId" clId="{76730062-7D8D-410B-A0B4-17E552CB667F}" dt="2024-05-09T19:59:07.502" v="281" actId="13926"/>
        <pc:sldMkLst>
          <pc:docMk/>
          <pc:sldMk cId="2364677077" sldId="319"/>
        </pc:sldMkLst>
        <pc:spChg chg="mod">
          <ac:chgData name="明軒 吳" userId="7053278d50dc1d38" providerId="LiveId" clId="{76730062-7D8D-410B-A0B4-17E552CB667F}" dt="2024-05-09T19:59:07.502" v="281" actId="13926"/>
          <ac:spMkLst>
            <pc:docMk/>
            <pc:sldMk cId="2364677077" sldId="319"/>
            <ac:spMk id="2" creationId="{DF7CC914-0401-09B1-A863-9F73C18BEE1A}"/>
          </ac:spMkLst>
        </pc:spChg>
        <pc:spChg chg="mod">
          <ac:chgData name="明軒 吳" userId="7053278d50dc1d38" providerId="LiveId" clId="{76730062-7D8D-410B-A0B4-17E552CB667F}" dt="2024-05-09T19:59:05.343" v="280" actId="13926"/>
          <ac:spMkLst>
            <pc:docMk/>
            <pc:sldMk cId="2364677077" sldId="319"/>
            <ac:spMk id="3" creationId="{0813ACA1-DC5B-76DD-173A-2D3B0BD88CC0}"/>
          </ac:spMkLst>
        </pc:spChg>
      </pc:sldChg>
      <pc:sldChg chg="modSp add mod">
        <pc:chgData name="明軒 吳" userId="7053278d50dc1d38" providerId="LiveId" clId="{76730062-7D8D-410B-A0B4-17E552CB667F}" dt="2024-05-09T19:58:59.629" v="278" actId="13926"/>
        <pc:sldMkLst>
          <pc:docMk/>
          <pc:sldMk cId="357035171" sldId="320"/>
        </pc:sldMkLst>
        <pc:spChg chg="mod">
          <ac:chgData name="明軒 吳" userId="7053278d50dc1d38" providerId="LiveId" clId="{76730062-7D8D-410B-A0B4-17E552CB667F}" dt="2024-05-09T19:58:59.629" v="278" actId="13926"/>
          <ac:spMkLst>
            <pc:docMk/>
            <pc:sldMk cId="357035171" sldId="320"/>
            <ac:spMk id="2" creationId="{8EC22BE6-2073-EE37-C1F4-7F9804B13D45}"/>
          </ac:spMkLst>
        </pc:spChg>
        <pc:spChg chg="mod">
          <ac:chgData name="明軒 吳" userId="7053278d50dc1d38" providerId="LiveId" clId="{76730062-7D8D-410B-A0B4-17E552CB667F}" dt="2024-05-09T19:58:57.641" v="277" actId="13926"/>
          <ac:spMkLst>
            <pc:docMk/>
            <pc:sldMk cId="357035171" sldId="320"/>
            <ac:spMk id="3" creationId="{2A412A2E-7C73-D0E2-85EC-180EEA437E38}"/>
          </ac:spMkLst>
        </pc:spChg>
      </pc:sldChg>
      <pc:sldChg chg="modSp add mod ord">
        <pc:chgData name="明軒 吳" userId="7053278d50dc1d38" providerId="LiveId" clId="{76730062-7D8D-410B-A0B4-17E552CB667F}" dt="2024-05-11T08:03:06.751" v="320"/>
        <pc:sldMkLst>
          <pc:docMk/>
          <pc:sldMk cId="1060453215" sldId="321"/>
        </pc:sldMkLst>
        <pc:spChg chg="mod">
          <ac:chgData name="明軒 吳" userId="7053278d50dc1d38" providerId="LiveId" clId="{76730062-7D8D-410B-A0B4-17E552CB667F}" dt="2024-05-09T19:58:51.818" v="276" actId="13926"/>
          <ac:spMkLst>
            <pc:docMk/>
            <pc:sldMk cId="1060453215" sldId="321"/>
            <ac:spMk id="2" creationId="{78701FD3-F8E8-BB51-3B5C-936AA788DC59}"/>
          </ac:spMkLst>
        </pc:spChg>
        <pc:spChg chg="mod">
          <ac:chgData name="明軒 吳" userId="7053278d50dc1d38" providerId="LiveId" clId="{76730062-7D8D-410B-A0B4-17E552CB667F}" dt="2024-05-09T19:58:48.961" v="275" actId="13926"/>
          <ac:spMkLst>
            <pc:docMk/>
            <pc:sldMk cId="1060453215" sldId="321"/>
            <ac:spMk id="3" creationId="{C451F84A-CA03-22BC-6C3C-D0BB52299DBD}"/>
          </ac:spMkLst>
        </pc:spChg>
      </pc:sldChg>
      <pc:sldChg chg="addSp delSp modSp add mod">
        <pc:chgData name="明軒 吳" userId="7053278d50dc1d38" providerId="LiveId" clId="{76730062-7D8D-410B-A0B4-17E552CB667F}" dt="2024-05-14T05:42:58.870" v="503" actId="120"/>
        <pc:sldMkLst>
          <pc:docMk/>
          <pc:sldMk cId="1025729" sldId="322"/>
        </pc:sldMkLst>
        <pc:spChg chg="mod">
          <ac:chgData name="明軒 吳" userId="7053278d50dc1d38" providerId="LiveId" clId="{76730062-7D8D-410B-A0B4-17E552CB667F}" dt="2024-05-09T19:58:36.513" v="272" actId="13926"/>
          <ac:spMkLst>
            <pc:docMk/>
            <pc:sldMk cId="1025729" sldId="322"/>
            <ac:spMk id="2" creationId="{74BEA3E4-1E94-62BF-3EDC-E38D61527721}"/>
          </ac:spMkLst>
        </pc:spChg>
        <pc:spChg chg="mod">
          <ac:chgData name="明軒 吳" userId="7053278d50dc1d38" providerId="LiveId" clId="{76730062-7D8D-410B-A0B4-17E552CB667F}" dt="2024-05-09T19:58:26.920" v="270" actId="13926"/>
          <ac:spMkLst>
            <pc:docMk/>
            <pc:sldMk cId="1025729" sldId="322"/>
            <ac:spMk id="3" creationId="{5A16CB05-5617-CAB8-AFAD-6428D26EB86C}"/>
          </ac:spMkLst>
        </pc:spChg>
        <pc:spChg chg="add mod">
          <ac:chgData name="明軒 吳" userId="7053278d50dc1d38" providerId="LiveId" clId="{76730062-7D8D-410B-A0B4-17E552CB667F}" dt="2024-05-09T19:58:40.230" v="273" actId="13926"/>
          <ac:spMkLst>
            <pc:docMk/>
            <pc:sldMk cId="1025729" sldId="322"/>
            <ac:spMk id="4" creationId="{EBDEA391-F8FE-DA34-9E53-00E62BA8D1DB}"/>
          </ac:spMkLst>
        </pc:spChg>
        <pc:spChg chg="add mod">
          <ac:chgData name="明軒 吳" userId="7053278d50dc1d38" providerId="LiveId" clId="{76730062-7D8D-410B-A0B4-17E552CB667F}" dt="2024-05-14T05:42:58.870" v="503" actId="120"/>
          <ac:spMkLst>
            <pc:docMk/>
            <pc:sldMk cId="1025729" sldId="322"/>
            <ac:spMk id="5" creationId="{A98CBBAB-AD3A-0BB7-5CF6-BD08F2D1D17A}"/>
          </ac:spMkLst>
        </pc:spChg>
        <pc:picChg chg="add del mod">
          <ac:chgData name="明軒 吳" userId="7053278d50dc1d38" providerId="LiveId" clId="{76730062-7D8D-410B-A0B4-17E552CB667F}" dt="2024-05-09T19:10:37.914" v="121" actId="21"/>
          <ac:picMkLst>
            <pc:docMk/>
            <pc:sldMk cId="1025729" sldId="322"/>
            <ac:picMk id="1026" creationId="{423F31D5-7426-1DD2-42C5-49FEE14ECFF6}"/>
          </ac:picMkLst>
        </pc:picChg>
      </pc:sldChg>
      <pc:sldChg chg="addSp modSp add mod">
        <pc:chgData name="明軒 吳" userId="7053278d50dc1d38" providerId="LiveId" clId="{76730062-7D8D-410B-A0B4-17E552CB667F}" dt="2024-05-09T19:58:03.789" v="268" actId="1076"/>
        <pc:sldMkLst>
          <pc:docMk/>
          <pc:sldMk cId="412587103" sldId="323"/>
        </pc:sldMkLst>
        <pc:spChg chg="mod">
          <ac:chgData name="明軒 吳" userId="7053278d50dc1d38" providerId="LiveId" clId="{76730062-7D8D-410B-A0B4-17E552CB667F}" dt="2024-05-09T19:49:24.544" v="253"/>
          <ac:spMkLst>
            <pc:docMk/>
            <pc:sldMk cId="412587103" sldId="323"/>
            <ac:spMk id="2" creationId="{B1F6DE60-9C54-E88F-107F-9AA92FABF2F4}"/>
          </ac:spMkLst>
        </pc:spChg>
        <pc:spChg chg="mod">
          <ac:chgData name="明軒 吳" userId="7053278d50dc1d38" providerId="LiveId" clId="{76730062-7D8D-410B-A0B4-17E552CB667F}" dt="2024-05-09T19:51:36.557" v="260"/>
          <ac:spMkLst>
            <pc:docMk/>
            <pc:sldMk cId="412587103" sldId="323"/>
            <ac:spMk id="3" creationId="{C90F9E79-0770-4EBA-DDC8-8636E836F093}"/>
          </ac:spMkLst>
        </pc:spChg>
        <pc:spChg chg="add mod">
          <ac:chgData name="明軒 吳" userId="7053278d50dc1d38" providerId="LiveId" clId="{76730062-7D8D-410B-A0B4-17E552CB667F}" dt="2024-05-09T19:58:03.789" v="268" actId="1076"/>
          <ac:spMkLst>
            <pc:docMk/>
            <pc:sldMk cId="412587103" sldId="323"/>
            <ac:spMk id="5" creationId="{042FFF77-654A-C44C-149C-22F2ADFD783B}"/>
          </ac:spMkLst>
        </pc:spChg>
      </pc:sldChg>
      <pc:sldChg chg="modSp mod">
        <pc:chgData name="明軒 吳" userId="7053278d50dc1d38" providerId="LiveId" clId="{76730062-7D8D-410B-A0B4-17E552CB667F}" dt="2024-05-09T19:59:46.957" v="293" actId="13926"/>
        <pc:sldMkLst>
          <pc:docMk/>
          <pc:sldMk cId="3688618624" sldId="333"/>
        </pc:sldMkLst>
        <pc:spChg chg="mod">
          <ac:chgData name="明軒 吳" userId="7053278d50dc1d38" providerId="LiveId" clId="{76730062-7D8D-410B-A0B4-17E552CB667F}" dt="2024-05-09T19:59:46.957" v="293" actId="13926"/>
          <ac:spMkLst>
            <pc:docMk/>
            <pc:sldMk cId="3688618624" sldId="333"/>
            <ac:spMk id="2" creationId="{95C198B9-DF69-C1CE-BADE-9D4746247E4F}"/>
          </ac:spMkLst>
        </pc:spChg>
      </pc:sldChg>
      <pc:sldChg chg="addSp delSp modSp mod">
        <pc:chgData name="明軒 吳" userId="7053278d50dc1d38" providerId="LiveId" clId="{76730062-7D8D-410B-A0B4-17E552CB667F}" dt="2024-05-11T10:03:17.358" v="496" actId="20577"/>
        <pc:sldMkLst>
          <pc:docMk/>
          <pc:sldMk cId="4223225690" sldId="334"/>
        </pc:sldMkLst>
        <pc:spChg chg="add del mod">
          <ac:chgData name="明軒 吳" userId="7053278d50dc1d38" providerId="LiveId" clId="{76730062-7D8D-410B-A0B4-17E552CB667F}" dt="2024-05-11T10:03:09.713" v="491" actId="478"/>
          <ac:spMkLst>
            <pc:docMk/>
            <pc:sldMk cId="4223225690" sldId="334"/>
            <ac:spMk id="3" creationId="{AB43E04C-9A4F-45AA-6C32-9A6A9743BACA}"/>
          </ac:spMkLst>
        </pc:spChg>
        <pc:spChg chg="mod">
          <ac:chgData name="明軒 吳" userId="7053278d50dc1d38" providerId="LiveId" clId="{76730062-7D8D-410B-A0B4-17E552CB667F}" dt="2024-05-11T10:03:14.419" v="494" actId="20577"/>
          <ac:spMkLst>
            <pc:docMk/>
            <pc:sldMk cId="4223225690" sldId="334"/>
            <ac:spMk id="5" creationId="{CF06E300-3702-D485-819A-0D935FA16790}"/>
          </ac:spMkLst>
        </pc:spChg>
        <pc:spChg chg="mod">
          <ac:chgData name="明軒 吳" userId="7053278d50dc1d38" providerId="LiveId" clId="{76730062-7D8D-410B-A0B4-17E552CB667F}" dt="2024-05-11T10:03:15.806" v="495" actId="20577"/>
          <ac:spMkLst>
            <pc:docMk/>
            <pc:sldMk cId="4223225690" sldId="334"/>
            <ac:spMk id="6" creationId="{5E081B83-46FF-5554-29C4-E17EACD6A95F}"/>
          </ac:spMkLst>
        </pc:spChg>
        <pc:spChg chg="mod">
          <ac:chgData name="明軒 吳" userId="7053278d50dc1d38" providerId="LiveId" clId="{76730062-7D8D-410B-A0B4-17E552CB667F}" dt="2024-05-11T10:03:17.358" v="496" actId="20577"/>
          <ac:spMkLst>
            <pc:docMk/>
            <pc:sldMk cId="4223225690" sldId="334"/>
            <ac:spMk id="7" creationId="{E17431BD-3B71-0013-E878-8E65CBA4BB50}"/>
          </ac:spMkLst>
        </pc:spChg>
        <pc:spChg chg="mod">
          <ac:chgData name="明軒 吳" userId="7053278d50dc1d38" providerId="LiveId" clId="{76730062-7D8D-410B-A0B4-17E552CB667F}" dt="2024-05-11T10:03:12.730" v="493" actId="6549"/>
          <ac:spMkLst>
            <pc:docMk/>
            <pc:sldMk cId="4223225690" sldId="334"/>
            <ac:spMk id="11" creationId="{CB892306-3A89-7A79-05A5-095B1C53C133}"/>
          </ac:spMkLst>
        </pc:spChg>
        <pc:spChg chg="add del mod">
          <ac:chgData name="明軒 吳" userId="7053278d50dc1d38" providerId="LiveId" clId="{76730062-7D8D-410B-A0B4-17E552CB667F}" dt="2024-05-11T10:03:09.713" v="491" actId="478"/>
          <ac:spMkLst>
            <pc:docMk/>
            <pc:sldMk cId="4223225690" sldId="334"/>
            <ac:spMk id="34" creationId="{17DD951B-CE7C-AC41-A011-D61609B2A4BC}"/>
          </ac:spMkLst>
        </pc:spChg>
        <pc:spChg chg="add del mod">
          <ac:chgData name="明軒 吳" userId="7053278d50dc1d38" providerId="LiveId" clId="{76730062-7D8D-410B-A0B4-17E552CB667F}" dt="2024-05-11T10:03:09.713" v="491" actId="478"/>
          <ac:spMkLst>
            <pc:docMk/>
            <pc:sldMk cId="4223225690" sldId="334"/>
            <ac:spMk id="37" creationId="{9E9EFA3B-07DE-60AB-10C7-9EC9B1C2DE50}"/>
          </ac:spMkLst>
        </pc:spChg>
        <pc:spChg chg="mod">
          <ac:chgData name="明軒 吳" userId="7053278d50dc1d38" providerId="LiveId" clId="{76730062-7D8D-410B-A0B4-17E552CB667F}" dt="2024-05-11T10:03:04.988" v="490" actId="1076"/>
          <ac:spMkLst>
            <pc:docMk/>
            <pc:sldMk cId="4223225690" sldId="334"/>
            <ac:spMk id="41" creationId="{2DBE4587-D8F4-86A4-4B1C-96B9CD9B4D79}"/>
          </ac:spMkLst>
        </pc:spChg>
        <pc:spChg chg="mod">
          <ac:chgData name="明軒 吳" userId="7053278d50dc1d38" providerId="LiveId" clId="{76730062-7D8D-410B-A0B4-17E552CB667F}" dt="2024-05-11T09:49:23.677" v="488" actId="207"/>
          <ac:spMkLst>
            <pc:docMk/>
            <pc:sldMk cId="4223225690" sldId="334"/>
            <ac:spMk id="42" creationId="{A95066BE-D777-D728-1241-BBBB85A440A3}"/>
          </ac:spMkLst>
        </pc:spChg>
      </pc:sldChg>
      <pc:sldChg chg="modSp mod">
        <pc:chgData name="明軒 吳" userId="7053278d50dc1d38" providerId="LiveId" clId="{76730062-7D8D-410B-A0B4-17E552CB667F}" dt="2024-05-09T19:59:39.560" v="290" actId="13926"/>
        <pc:sldMkLst>
          <pc:docMk/>
          <pc:sldMk cId="9042985" sldId="335"/>
        </pc:sldMkLst>
        <pc:spChg chg="mod">
          <ac:chgData name="明軒 吳" userId="7053278d50dc1d38" providerId="LiveId" clId="{76730062-7D8D-410B-A0B4-17E552CB667F}" dt="2024-05-09T19:59:39.560" v="290" actId="13926"/>
          <ac:spMkLst>
            <pc:docMk/>
            <pc:sldMk cId="9042985" sldId="335"/>
            <ac:spMk id="2" creationId="{54F0F2A9-A1D9-F408-29E3-306BDE478A0A}"/>
          </ac:spMkLst>
        </pc:spChg>
      </pc:sldChg>
      <pc:sldChg chg="addSp delSp modSp new mod">
        <pc:chgData name="明軒 吳" userId="7053278d50dc1d38" providerId="LiveId" clId="{76730062-7D8D-410B-A0B4-17E552CB667F}" dt="2024-05-09T19:59:21.713" v="286" actId="13926"/>
        <pc:sldMkLst>
          <pc:docMk/>
          <pc:sldMk cId="3357322041" sldId="336"/>
        </pc:sldMkLst>
        <pc:spChg chg="mod">
          <ac:chgData name="明軒 吳" userId="7053278d50dc1d38" providerId="LiveId" clId="{76730062-7D8D-410B-A0B4-17E552CB667F}" dt="2024-05-09T19:59:21.713" v="286" actId="13926"/>
          <ac:spMkLst>
            <pc:docMk/>
            <pc:sldMk cId="3357322041" sldId="336"/>
            <ac:spMk id="2" creationId="{9FEAF4A0-F1BD-FA37-037D-D46B46E34C84}"/>
          </ac:spMkLst>
        </pc:spChg>
        <pc:spChg chg="del">
          <ac:chgData name="明軒 吳" userId="7053278d50dc1d38" providerId="LiveId" clId="{76730062-7D8D-410B-A0B4-17E552CB667F}" dt="2024-05-09T16:42:01.101" v="49"/>
          <ac:spMkLst>
            <pc:docMk/>
            <pc:sldMk cId="3357322041" sldId="336"/>
            <ac:spMk id="3" creationId="{01BC1A29-1A50-0FCC-F87F-B748DB079C32}"/>
          </ac:spMkLst>
        </pc:spChg>
        <pc:picChg chg="add mod">
          <ac:chgData name="明軒 吳" userId="7053278d50dc1d38" providerId="LiveId" clId="{76730062-7D8D-410B-A0B4-17E552CB667F}" dt="2024-05-09T16:42:01.101" v="49"/>
          <ac:picMkLst>
            <pc:docMk/>
            <pc:sldMk cId="3357322041" sldId="336"/>
            <ac:picMk id="5" creationId="{88CF3D90-F633-0B63-6222-33863EF814E3}"/>
          </ac:picMkLst>
        </pc:picChg>
      </pc:sldChg>
      <pc:sldChg chg="modSp mod">
        <pc:chgData name="明軒 吳" userId="7053278d50dc1d38" providerId="LiveId" clId="{76730062-7D8D-410B-A0B4-17E552CB667F}" dt="2024-05-09T19:59:18.695" v="285" actId="13926"/>
        <pc:sldMkLst>
          <pc:docMk/>
          <pc:sldMk cId="3892579362" sldId="338"/>
        </pc:sldMkLst>
        <pc:spChg chg="mod">
          <ac:chgData name="明軒 吳" userId="7053278d50dc1d38" providerId="LiveId" clId="{76730062-7D8D-410B-A0B4-17E552CB667F}" dt="2024-05-09T19:59:18.695" v="285" actId="13926"/>
          <ac:spMkLst>
            <pc:docMk/>
            <pc:sldMk cId="3892579362" sldId="338"/>
            <ac:spMk id="2" creationId="{C1C5EB39-394D-8DCE-7416-8B07FC83350E}"/>
          </ac:spMkLst>
        </pc:spChg>
      </pc:sldChg>
      <pc:sldChg chg="modSp mod">
        <pc:chgData name="明軒 吳" userId="7053278d50dc1d38" providerId="LiveId" clId="{76730062-7D8D-410B-A0B4-17E552CB667F}" dt="2024-05-09T19:59:10.427" v="282" actId="13926"/>
        <pc:sldMkLst>
          <pc:docMk/>
          <pc:sldMk cId="3363317002" sldId="339"/>
        </pc:sldMkLst>
        <pc:spChg chg="mod">
          <ac:chgData name="明軒 吳" userId="7053278d50dc1d38" providerId="LiveId" clId="{76730062-7D8D-410B-A0B4-17E552CB667F}" dt="2024-05-09T19:59:10.427" v="282" actId="13926"/>
          <ac:spMkLst>
            <pc:docMk/>
            <pc:sldMk cId="3363317002" sldId="339"/>
            <ac:spMk id="2" creationId="{C1C5EB39-394D-8DCE-7416-8B07FC83350E}"/>
          </ac:spMkLst>
        </pc:spChg>
      </pc:sldChg>
      <pc:sldChg chg="modSp mod">
        <pc:chgData name="明軒 吳" userId="7053278d50dc1d38" providerId="LiveId" clId="{76730062-7D8D-410B-A0B4-17E552CB667F}" dt="2024-05-09T19:59:03.035" v="279" actId="13926"/>
        <pc:sldMkLst>
          <pc:docMk/>
          <pc:sldMk cId="1866288814" sldId="340"/>
        </pc:sldMkLst>
        <pc:spChg chg="mod">
          <ac:chgData name="明軒 吳" userId="7053278d50dc1d38" providerId="LiveId" clId="{76730062-7D8D-410B-A0B4-17E552CB667F}" dt="2024-05-09T19:59:03.035" v="279" actId="13926"/>
          <ac:spMkLst>
            <pc:docMk/>
            <pc:sldMk cId="1866288814" sldId="340"/>
            <ac:spMk id="2" creationId="{C1C5EB39-394D-8DCE-7416-8B07FC83350E}"/>
          </ac:spMkLst>
        </pc:spChg>
      </pc:sldChg>
      <pc:sldChg chg="modSp mod">
        <pc:chgData name="明軒 吳" userId="7053278d50dc1d38" providerId="LiveId" clId="{76730062-7D8D-410B-A0B4-17E552CB667F}" dt="2024-05-09T19:58:43.170" v="274" actId="13926"/>
        <pc:sldMkLst>
          <pc:docMk/>
          <pc:sldMk cId="3155556645" sldId="341"/>
        </pc:sldMkLst>
        <pc:spChg chg="mod">
          <ac:chgData name="明軒 吳" userId="7053278d50dc1d38" providerId="LiveId" clId="{76730062-7D8D-410B-A0B4-17E552CB667F}" dt="2024-05-09T19:58:43.170" v="274" actId="13926"/>
          <ac:spMkLst>
            <pc:docMk/>
            <pc:sldMk cId="3155556645" sldId="341"/>
            <ac:spMk id="2" creationId="{C1C5EB39-394D-8DCE-7416-8B07FC83350E}"/>
          </ac:spMkLst>
        </pc:spChg>
      </pc:sldChg>
      <pc:sldChg chg="new mod modShow">
        <pc:chgData name="明軒 吳" userId="7053278d50dc1d38" providerId="LiveId" clId="{76730062-7D8D-410B-A0B4-17E552CB667F}" dt="2024-05-12T12:53:03.434" v="497" actId="729"/>
        <pc:sldMkLst>
          <pc:docMk/>
          <pc:sldMk cId="43971646" sldId="342"/>
        </pc:sldMkLst>
      </pc:sldChg>
      <pc:sldChg chg="modSp new del mod">
        <pc:chgData name="明軒 吳" userId="7053278d50dc1d38" providerId="LiveId" clId="{76730062-7D8D-410B-A0B4-17E552CB667F}" dt="2024-05-09T19:14:10.690" v="148" actId="47"/>
        <pc:sldMkLst>
          <pc:docMk/>
          <pc:sldMk cId="4138573460" sldId="342"/>
        </pc:sldMkLst>
        <pc:spChg chg="mod">
          <ac:chgData name="明軒 吳" userId="7053278d50dc1d38" providerId="LiveId" clId="{76730062-7D8D-410B-A0B4-17E552CB667F}" dt="2024-05-09T19:03:43.727" v="76"/>
          <ac:spMkLst>
            <pc:docMk/>
            <pc:sldMk cId="4138573460" sldId="342"/>
            <ac:spMk id="2" creationId="{1267C1F3-5769-DFB5-CEDD-956F40065610}"/>
          </ac:spMkLst>
        </pc:spChg>
      </pc:sldChg>
      <pc:sldChg chg="modSp add mod">
        <pc:chgData name="明軒 吳" userId="7053278d50dc1d38" providerId="LiveId" clId="{76730062-7D8D-410B-A0B4-17E552CB667F}" dt="2024-05-14T05:55:21.182" v="505" actId="108"/>
        <pc:sldMkLst>
          <pc:docMk/>
          <pc:sldMk cId="1228347454" sldId="407"/>
        </pc:sldMkLst>
        <pc:spChg chg="mod">
          <ac:chgData name="明軒 吳" userId="7053278d50dc1d38" providerId="LiveId" clId="{76730062-7D8D-410B-A0B4-17E552CB667F}" dt="2024-05-11T09:05:33.295" v="330" actId="20577"/>
          <ac:spMkLst>
            <pc:docMk/>
            <pc:sldMk cId="1228347454" sldId="407"/>
            <ac:spMk id="2" creationId="{10334AF7-381E-4B84-EAAA-D97E9FC42097}"/>
          </ac:spMkLst>
        </pc:spChg>
        <pc:graphicFrameChg chg="mod modGraphic">
          <ac:chgData name="明軒 吳" userId="7053278d50dc1d38" providerId="LiveId" clId="{76730062-7D8D-410B-A0B4-17E552CB667F}" dt="2024-05-14T05:55:21.182" v="505" actId="108"/>
          <ac:graphicFrameMkLst>
            <pc:docMk/>
            <pc:sldMk cId="1228347454" sldId="407"/>
            <ac:graphicFrameMk id="4" creationId="{D9590E5D-D8F3-0145-BC3A-D2FBCA4BF61B}"/>
          </ac:graphicFrameMkLst>
        </pc:graphicFrameChg>
      </pc:sldChg>
    </pc:docChg>
  </pc:docChgLst>
  <pc:docChgLst>
    <pc:chgData name="來賓使用者" providerId="Windows Live" clId="Web-{68B639B7-11DF-40EA-9E28-A8EBF2CB34A6}"/>
    <pc:docChg chg="addSld delSld">
      <pc:chgData name="來賓使用者" userId="" providerId="Windows Live" clId="Web-{68B639B7-11DF-40EA-9E28-A8EBF2CB34A6}" dt="2024-05-13T11:46:11.174" v="52"/>
      <pc:docMkLst>
        <pc:docMk/>
      </pc:docMkLst>
      <pc:sldChg chg="add">
        <pc:chgData name="來賓使用者" userId="" providerId="Windows Live" clId="Web-{68B639B7-11DF-40EA-9E28-A8EBF2CB34A6}" dt="2024-05-13T11:46:11.049" v="34"/>
        <pc:sldMkLst>
          <pc:docMk/>
          <pc:sldMk cId="1960813991" sldId="261"/>
        </pc:sldMkLst>
      </pc:sldChg>
      <pc:sldChg chg="add">
        <pc:chgData name="來賓使用者" userId="" providerId="Windows Live" clId="Web-{68B639B7-11DF-40EA-9E28-A8EBF2CB34A6}" dt="2024-05-13T11:46:11.002" v="27"/>
        <pc:sldMkLst>
          <pc:docMk/>
          <pc:sldMk cId="1713611599" sldId="262"/>
        </pc:sldMkLst>
      </pc:sldChg>
      <pc:sldChg chg="add">
        <pc:chgData name="來賓使用者" userId="" providerId="Windows Live" clId="Web-{68B639B7-11DF-40EA-9E28-A8EBF2CB34A6}" dt="2024-05-13T11:46:11.080" v="37"/>
        <pc:sldMkLst>
          <pc:docMk/>
          <pc:sldMk cId="755678469" sldId="264"/>
        </pc:sldMkLst>
      </pc:sldChg>
      <pc:sldChg chg="add">
        <pc:chgData name="來賓使用者" userId="" providerId="Windows Live" clId="Web-{68B639B7-11DF-40EA-9E28-A8EBF2CB34A6}" dt="2024-05-13T11:46:11.080" v="39"/>
        <pc:sldMkLst>
          <pc:docMk/>
          <pc:sldMk cId="3475572335" sldId="266"/>
        </pc:sldMkLst>
      </pc:sldChg>
      <pc:sldChg chg="add">
        <pc:chgData name="來賓使用者" userId="" providerId="Windows Live" clId="Web-{68B639B7-11DF-40EA-9E28-A8EBF2CB34A6}" dt="2024-05-13T11:46:11.096" v="40"/>
        <pc:sldMkLst>
          <pc:docMk/>
          <pc:sldMk cId="256585773" sldId="267"/>
        </pc:sldMkLst>
      </pc:sldChg>
      <pc:sldChg chg="add">
        <pc:chgData name="來賓使用者" userId="" providerId="Windows Live" clId="Web-{68B639B7-11DF-40EA-9E28-A8EBF2CB34A6}" dt="2024-05-13T11:46:11.096" v="41"/>
        <pc:sldMkLst>
          <pc:docMk/>
          <pc:sldMk cId="3631564032" sldId="268"/>
        </pc:sldMkLst>
      </pc:sldChg>
      <pc:sldChg chg="del">
        <pc:chgData name="來賓使用者" userId="" providerId="Windows Live" clId="Web-{68B639B7-11DF-40EA-9E28-A8EBF2CB34A6}" dt="2024-05-13T11:45:51.001" v="24"/>
        <pc:sldMkLst>
          <pc:docMk/>
          <pc:sldMk cId="1074050645" sldId="270"/>
        </pc:sldMkLst>
      </pc:sldChg>
      <pc:sldChg chg="add">
        <pc:chgData name="來賓使用者" userId="" providerId="Windows Live" clId="Web-{68B639B7-11DF-40EA-9E28-A8EBF2CB34A6}" dt="2024-05-13T11:46:11.112" v="42"/>
        <pc:sldMkLst>
          <pc:docMk/>
          <pc:sldMk cId="2071321338" sldId="270"/>
        </pc:sldMkLst>
      </pc:sldChg>
      <pc:sldChg chg="add del">
        <pc:chgData name="來賓使用者" userId="" providerId="Windows Live" clId="Web-{68B639B7-11DF-40EA-9E28-A8EBF2CB34A6}" dt="2024-05-13T11:46:11.112" v="43"/>
        <pc:sldMkLst>
          <pc:docMk/>
          <pc:sldMk cId="2173313335" sldId="271"/>
        </pc:sldMkLst>
      </pc:sldChg>
      <pc:sldChg chg="add del">
        <pc:chgData name="來賓使用者" userId="" providerId="Windows Live" clId="Web-{68B639B7-11DF-40EA-9E28-A8EBF2CB34A6}" dt="2024-05-13T11:46:11.127" v="45"/>
        <pc:sldMkLst>
          <pc:docMk/>
          <pc:sldMk cId="940761318" sldId="272"/>
        </pc:sldMkLst>
      </pc:sldChg>
      <pc:sldChg chg="add del">
        <pc:chgData name="來賓使用者" userId="" providerId="Windows Live" clId="Web-{68B639B7-11DF-40EA-9E28-A8EBF2CB34A6}" dt="2024-05-13T11:46:11.159" v="48"/>
        <pc:sldMkLst>
          <pc:docMk/>
          <pc:sldMk cId="2459249427" sldId="273"/>
        </pc:sldMkLst>
      </pc:sldChg>
      <pc:sldChg chg="add del">
        <pc:chgData name="來賓使用者" userId="" providerId="Windows Live" clId="Web-{68B639B7-11DF-40EA-9E28-A8EBF2CB34A6}" dt="2024-05-13T11:46:11.018" v="29"/>
        <pc:sldMkLst>
          <pc:docMk/>
          <pc:sldMk cId="1487482106" sldId="274"/>
        </pc:sldMkLst>
      </pc:sldChg>
      <pc:sldChg chg="add del">
        <pc:chgData name="來賓使用者" userId="" providerId="Windows Live" clId="Web-{68B639B7-11DF-40EA-9E28-A8EBF2CB34A6}" dt="2024-05-13T11:46:11.018" v="30"/>
        <pc:sldMkLst>
          <pc:docMk/>
          <pc:sldMk cId="1071710377" sldId="276"/>
        </pc:sldMkLst>
      </pc:sldChg>
      <pc:sldChg chg="add del">
        <pc:chgData name="來賓使用者" userId="" providerId="Windows Live" clId="Web-{68B639B7-11DF-40EA-9E28-A8EBF2CB34A6}" dt="2024-05-13T11:46:11.034" v="32"/>
        <pc:sldMkLst>
          <pc:docMk/>
          <pc:sldMk cId="1861685203" sldId="277"/>
        </pc:sldMkLst>
      </pc:sldChg>
      <pc:sldChg chg="add del">
        <pc:chgData name="來賓使用者" userId="" providerId="Windows Live" clId="Web-{68B639B7-11DF-40EA-9E28-A8EBF2CB34A6}" dt="2024-05-13T11:46:11.034" v="31"/>
        <pc:sldMkLst>
          <pc:docMk/>
          <pc:sldMk cId="2554176390" sldId="278"/>
        </pc:sldMkLst>
      </pc:sldChg>
      <pc:sldChg chg="add del">
        <pc:chgData name="來賓使用者" userId="" providerId="Windows Live" clId="Web-{68B639B7-11DF-40EA-9E28-A8EBF2CB34A6}" dt="2024-05-13T11:46:11.127" v="46"/>
        <pc:sldMkLst>
          <pc:docMk/>
          <pc:sldMk cId="3239336187" sldId="279"/>
        </pc:sldMkLst>
      </pc:sldChg>
      <pc:sldChg chg="add del">
        <pc:chgData name="來賓使用者" userId="" providerId="Windows Live" clId="Web-{68B639B7-11DF-40EA-9E28-A8EBF2CB34A6}" dt="2024-05-13T11:46:11.143" v="47"/>
        <pc:sldMkLst>
          <pc:docMk/>
          <pc:sldMk cId="3015527312" sldId="280"/>
        </pc:sldMkLst>
      </pc:sldChg>
      <pc:sldChg chg="add del">
        <pc:chgData name="來賓使用者" userId="" providerId="Windows Live" clId="Web-{68B639B7-11DF-40EA-9E28-A8EBF2CB34A6}" dt="2024-05-13T11:46:11.174" v="52"/>
        <pc:sldMkLst>
          <pc:docMk/>
          <pc:sldMk cId="3667815736" sldId="281"/>
        </pc:sldMkLst>
      </pc:sldChg>
      <pc:sldChg chg="add del">
        <pc:chgData name="來賓使用者" userId="" providerId="Windows Live" clId="Web-{68B639B7-11DF-40EA-9E28-A8EBF2CB34A6}" dt="2024-05-13T11:46:10.987" v="26"/>
        <pc:sldMkLst>
          <pc:docMk/>
          <pc:sldMk cId="1097405545" sldId="282"/>
        </pc:sldMkLst>
      </pc:sldChg>
      <pc:sldChg chg="del">
        <pc:chgData name="來賓使用者" userId="" providerId="Windows Live" clId="Web-{68B639B7-11DF-40EA-9E28-A8EBF2CB34A6}" dt="2024-05-13T11:45:51.001" v="22"/>
        <pc:sldMkLst>
          <pc:docMk/>
          <pc:sldMk cId="1154083805" sldId="283"/>
        </pc:sldMkLst>
      </pc:sldChg>
      <pc:sldChg chg="add">
        <pc:chgData name="來賓使用者" userId="" providerId="Windows Live" clId="Web-{68B639B7-11DF-40EA-9E28-A8EBF2CB34A6}" dt="2024-05-13T11:46:11.065" v="36"/>
        <pc:sldMkLst>
          <pc:docMk/>
          <pc:sldMk cId="1612096248" sldId="283"/>
        </pc:sldMkLst>
      </pc:sldChg>
      <pc:sldChg chg="add">
        <pc:chgData name="來賓使用者" userId="" providerId="Windows Live" clId="Web-{68B639B7-11DF-40EA-9E28-A8EBF2CB34A6}" dt="2024-05-13T11:46:11.080" v="38"/>
        <pc:sldMkLst>
          <pc:docMk/>
          <pc:sldMk cId="97222699" sldId="284"/>
        </pc:sldMkLst>
      </pc:sldChg>
      <pc:sldChg chg="del">
        <pc:chgData name="來賓使用者" userId="" providerId="Windows Live" clId="Web-{68B639B7-11DF-40EA-9E28-A8EBF2CB34A6}" dt="2024-05-13T11:45:51.001" v="21"/>
        <pc:sldMkLst>
          <pc:docMk/>
          <pc:sldMk cId="1960813991" sldId="284"/>
        </pc:sldMkLst>
      </pc:sldChg>
      <pc:sldChg chg="del">
        <pc:chgData name="來賓使用者" userId="" providerId="Windows Live" clId="Web-{68B639B7-11DF-40EA-9E28-A8EBF2CB34A6}" dt="2024-05-13T11:45:51.001" v="20"/>
        <pc:sldMkLst>
          <pc:docMk/>
          <pc:sldMk cId="595740413" sldId="285"/>
        </pc:sldMkLst>
      </pc:sldChg>
      <pc:sldChg chg="add">
        <pc:chgData name="來賓使用者" userId="" providerId="Windows Live" clId="Web-{68B639B7-11DF-40EA-9E28-A8EBF2CB34A6}" dt="2024-05-13T11:46:11.174" v="50"/>
        <pc:sldMkLst>
          <pc:docMk/>
          <pc:sldMk cId="1539011861" sldId="285"/>
        </pc:sldMkLst>
      </pc:sldChg>
      <pc:sldChg chg="del">
        <pc:chgData name="來賓使用者" userId="" providerId="Windows Live" clId="Web-{68B639B7-11DF-40EA-9E28-A8EBF2CB34A6}" dt="2024-05-13T11:45:51.001" v="19"/>
        <pc:sldMkLst>
          <pc:docMk/>
          <pc:sldMk cId="1612096248" sldId="286"/>
        </pc:sldMkLst>
      </pc:sldChg>
      <pc:sldChg chg="add">
        <pc:chgData name="來賓使用者" userId="" providerId="Windows Live" clId="Web-{68B639B7-11DF-40EA-9E28-A8EBF2CB34A6}" dt="2024-05-13T11:46:11.002" v="28"/>
        <pc:sldMkLst>
          <pc:docMk/>
          <pc:sldMk cId="4108325614" sldId="286"/>
        </pc:sldMkLst>
      </pc:sldChg>
      <pc:sldChg chg="del">
        <pc:chgData name="來賓使用者" userId="" providerId="Windows Live" clId="Web-{68B639B7-11DF-40EA-9E28-A8EBF2CB34A6}" dt="2024-05-13T11:45:50.985" v="18"/>
        <pc:sldMkLst>
          <pc:docMk/>
          <pc:sldMk cId="755678469" sldId="287"/>
        </pc:sldMkLst>
      </pc:sldChg>
      <pc:sldChg chg="add">
        <pc:chgData name="來賓使用者" userId="" providerId="Windows Live" clId="Web-{68B639B7-11DF-40EA-9E28-A8EBF2CB34A6}" dt="2024-05-13T11:46:11.174" v="51"/>
        <pc:sldMkLst>
          <pc:docMk/>
          <pc:sldMk cId="1013297552" sldId="287"/>
        </pc:sldMkLst>
      </pc:sldChg>
      <pc:sldChg chg="del">
        <pc:chgData name="來賓使用者" userId="" providerId="Windows Live" clId="Web-{68B639B7-11DF-40EA-9E28-A8EBF2CB34A6}" dt="2024-05-13T11:45:50.985" v="17"/>
        <pc:sldMkLst>
          <pc:docMk/>
          <pc:sldMk cId="97222699" sldId="288"/>
        </pc:sldMkLst>
      </pc:sldChg>
      <pc:sldChg chg="add">
        <pc:chgData name="來賓使用者" userId="" providerId="Windows Live" clId="Web-{68B639B7-11DF-40EA-9E28-A8EBF2CB34A6}" dt="2024-05-13T11:46:11.159" v="49"/>
        <pc:sldMkLst>
          <pc:docMk/>
          <pc:sldMk cId="2557432268" sldId="288"/>
        </pc:sldMkLst>
      </pc:sldChg>
      <pc:sldChg chg="del">
        <pc:chgData name="來賓使用者" userId="" providerId="Windows Live" clId="Web-{68B639B7-11DF-40EA-9E28-A8EBF2CB34A6}" dt="2024-05-13T11:45:50.985" v="16"/>
        <pc:sldMkLst>
          <pc:docMk/>
          <pc:sldMk cId="3475572335" sldId="289"/>
        </pc:sldMkLst>
      </pc:sldChg>
      <pc:sldChg chg="del">
        <pc:chgData name="來賓使用者" userId="" providerId="Windows Live" clId="Web-{68B639B7-11DF-40EA-9E28-A8EBF2CB34A6}" dt="2024-05-13T11:45:50.985" v="15"/>
        <pc:sldMkLst>
          <pc:docMk/>
          <pc:sldMk cId="256585773" sldId="290"/>
        </pc:sldMkLst>
      </pc:sldChg>
      <pc:sldChg chg="del">
        <pc:chgData name="來賓使用者" userId="" providerId="Windows Live" clId="Web-{68B639B7-11DF-40EA-9E28-A8EBF2CB34A6}" dt="2024-05-13T11:45:50.985" v="14"/>
        <pc:sldMkLst>
          <pc:docMk/>
          <pc:sldMk cId="3631564032" sldId="291"/>
        </pc:sldMkLst>
      </pc:sldChg>
      <pc:sldChg chg="del">
        <pc:chgData name="來賓使用者" userId="" providerId="Windows Live" clId="Web-{68B639B7-11DF-40EA-9E28-A8EBF2CB34A6}" dt="2024-05-13T11:45:50.985" v="13"/>
        <pc:sldMkLst>
          <pc:docMk/>
          <pc:sldMk cId="2071321338" sldId="292"/>
        </pc:sldMkLst>
      </pc:sldChg>
      <pc:sldChg chg="del">
        <pc:chgData name="來賓使用者" userId="" providerId="Windows Live" clId="Web-{68B639B7-11DF-40EA-9E28-A8EBF2CB34A6}" dt="2024-05-13T11:45:50.985" v="11"/>
        <pc:sldMkLst>
          <pc:docMk/>
          <pc:sldMk cId="2441561230" sldId="293"/>
        </pc:sldMkLst>
      </pc:sldChg>
      <pc:sldChg chg="del">
        <pc:chgData name="來賓使用者" userId="" providerId="Windows Live" clId="Web-{68B639B7-11DF-40EA-9E28-A8EBF2CB34A6}" dt="2024-05-13T11:45:50.970" v="9"/>
        <pc:sldMkLst>
          <pc:docMk/>
          <pc:sldMk cId="1713611599" sldId="294"/>
        </pc:sldMkLst>
      </pc:sldChg>
      <pc:sldChg chg="del">
        <pc:chgData name="來賓使用者" userId="" providerId="Windows Live" clId="Web-{68B639B7-11DF-40EA-9E28-A8EBF2CB34A6}" dt="2024-05-13T11:45:50.954" v="1"/>
        <pc:sldMkLst>
          <pc:docMk/>
          <pc:sldMk cId="1539011861" sldId="295"/>
        </pc:sldMkLst>
      </pc:sldChg>
      <pc:sldChg chg="add">
        <pc:chgData name="來賓使用者" userId="" providerId="Windows Live" clId="Web-{68B639B7-11DF-40EA-9E28-A8EBF2CB34A6}" dt="2024-05-13T11:46:10.987" v="25"/>
        <pc:sldMkLst>
          <pc:docMk/>
          <pc:sldMk cId="1074050645" sldId="458"/>
        </pc:sldMkLst>
      </pc:sldChg>
      <pc:sldChg chg="add">
        <pc:chgData name="來賓使用者" userId="" providerId="Windows Live" clId="Web-{68B639B7-11DF-40EA-9E28-A8EBF2CB34A6}" dt="2024-05-13T11:46:11.049" v="33"/>
        <pc:sldMkLst>
          <pc:docMk/>
          <pc:sldMk cId="1154083805" sldId="459"/>
        </pc:sldMkLst>
      </pc:sldChg>
      <pc:sldChg chg="add">
        <pc:chgData name="來賓使用者" userId="" providerId="Windows Live" clId="Web-{68B639B7-11DF-40EA-9E28-A8EBF2CB34A6}" dt="2024-05-13T11:46:11.065" v="35"/>
        <pc:sldMkLst>
          <pc:docMk/>
          <pc:sldMk cId="595740413" sldId="460"/>
        </pc:sldMkLst>
      </pc:sldChg>
      <pc:sldChg chg="add">
        <pc:chgData name="來賓使用者" userId="" providerId="Windows Live" clId="Web-{68B639B7-11DF-40EA-9E28-A8EBF2CB34A6}" dt="2024-05-13T11:46:11.112" v="44"/>
        <pc:sldMkLst>
          <pc:docMk/>
          <pc:sldMk cId="2441561230" sldId="461"/>
        </pc:sldMkLst>
      </pc:sldChg>
    </pc:docChg>
  </pc:docChgLst>
  <pc:docChgLst>
    <pc:chgData name="來賓使用者" providerId="Windows Live" clId="Web-{7F84FB26-C678-4A87-BB83-E02855E1939D}"/>
    <pc:docChg chg="modSld">
      <pc:chgData name="來賓使用者" userId="" providerId="Windows Live" clId="Web-{7F84FB26-C678-4A87-BB83-E02855E1939D}" dt="2024-05-12T11:49:24.381" v="2" actId="1076"/>
      <pc:docMkLst>
        <pc:docMk/>
      </pc:docMkLst>
      <pc:sldChg chg="modSp">
        <pc:chgData name="來賓使用者" userId="" providerId="Windows Live" clId="Web-{7F84FB26-C678-4A87-BB83-E02855E1939D}" dt="2024-05-12T11:49:24.381" v="2" actId="1076"/>
        <pc:sldMkLst>
          <pc:docMk/>
          <pc:sldMk cId="1446205728" sldId="441"/>
        </pc:sldMkLst>
        <pc:picChg chg="mod">
          <ac:chgData name="來賓使用者" userId="" providerId="Windows Live" clId="Web-{7F84FB26-C678-4A87-BB83-E02855E1939D}" dt="2024-05-12T11:49:24.381" v="2" actId="1076"/>
          <ac:picMkLst>
            <pc:docMk/>
            <pc:sldMk cId="1446205728" sldId="441"/>
            <ac:picMk id="6152" creationId="{9F75523F-6B00-FE27-921C-7218A8A954E3}"/>
          </ac:picMkLst>
        </pc:picChg>
      </pc:sldChg>
    </pc:docChg>
  </pc:docChgLst>
  <pc:docChgLst>
    <pc:chgData name="來賓使用者" providerId="Windows Live" clId="Web-{17B86CF1-0FA4-41A3-AFD1-9197001F719B}"/>
    <pc:docChg chg="addSld modSld">
      <pc:chgData name="來賓使用者" userId="" providerId="Windows Live" clId="Web-{17B86CF1-0FA4-41A3-AFD1-9197001F719B}" dt="2024-05-13T12:48:47.034" v="198" actId="1076"/>
      <pc:docMkLst>
        <pc:docMk/>
      </pc:docMkLst>
      <pc:sldChg chg="addSp delSp modSp">
        <pc:chgData name="來賓使用者" userId="" providerId="Windows Live" clId="Web-{17B86CF1-0FA4-41A3-AFD1-9197001F719B}" dt="2024-05-13T05:26:52.729" v="137" actId="1076"/>
        <pc:sldMkLst>
          <pc:docMk/>
          <pc:sldMk cId="3546811884" sldId="263"/>
        </pc:sldMkLst>
        <pc:spChg chg="mod">
          <ac:chgData name="來賓使用者" userId="" providerId="Windows Live" clId="Web-{17B86CF1-0FA4-41A3-AFD1-9197001F719B}" dt="2024-05-13T05:26:41.948" v="132" actId="1076"/>
          <ac:spMkLst>
            <pc:docMk/>
            <pc:sldMk cId="3546811884" sldId="263"/>
            <ac:spMk id="3" creationId="{AC464E3F-DFDE-4286-84C0-A5FD1FC29EDA}"/>
          </ac:spMkLst>
        </pc:spChg>
        <pc:spChg chg="mod">
          <ac:chgData name="來賓使用者" userId="" providerId="Windows Live" clId="Web-{17B86CF1-0FA4-41A3-AFD1-9197001F719B}" dt="2024-05-13T05:26:45.823" v="133" actId="1076"/>
          <ac:spMkLst>
            <pc:docMk/>
            <pc:sldMk cId="3546811884" sldId="263"/>
            <ac:spMk id="5" creationId="{A9CC5195-CD72-210D-CFD1-2C6CC5B27204}"/>
          </ac:spMkLst>
        </pc:spChg>
        <pc:picChg chg="add del mod">
          <ac:chgData name="來賓使用者" userId="" providerId="Windows Live" clId="Web-{17B86CF1-0FA4-41A3-AFD1-9197001F719B}" dt="2024-05-13T05:22:24.520" v="46"/>
          <ac:picMkLst>
            <pc:docMk/>
            <pc:sldMk cId="3546811884" sldId="263"/>
            <ac:picMk id="6" creationId="{0E7BDCD0-37DD-2F17-22A3-28BBD708284E}"/>
          </ac:picMkLst>
        </pc:picChg>
        <pc:picChg chg="add del mod">
          <ac:chgData name="來賓使用者" userId="" providerId="Windows Live" clId="Web-{17B86CF1-0FA4-41A3-AFD1-9197001F719B}" dt="2024-05-13T05:22:24.520" v="45"/>
          <ac:picMkLst>
            <pc:docMk/>
            <pc:sldMk cId="3546811884" sldId="263"/>
            <ac:picMk id="7" creationId="{F91AC1ED-77BA-CD12-7251-E8ABE98FAEC0}"/>
          </ac:picMkLst>
        </pc:picChg>
        <pc:picChg chg="add del mod">
          <ac:chgData name="來賓使用者" userId="" providerId="Windows Live" clId="Web-{17B86CF1-0FA4-41A3-AFD1-9197001F719B}" dt="2024-05-13T05:22:43.739" v="56"/>
          <ac:picMkLst>
            <pc:docMk/>
            <pc:sldMk cId="3546811884" sldId="263"/>
            <ac:picMk id="8" creationId="{1D66523B-7B7A-D12E-4F79-BD9BAD4CDC30}"/>
          </ac:picMkLst>
        </pc:picChg>
        <pc:picChg chg="add del mod">
          <ac:chgData name="來賓使用者" userId="" providerId="Windows Live" clId="Web-{17B86CF1-0FA4-41A3-AFD1-9197001F719B}" dt="2024-05-13T05:22:43.739" v="55"/>
          <ac:picMkLst>
            <pc:docMk/>
            <pc:sldMk cId="3546811884" sldId="263"/>
            <ac:picMk id="9" creationId="{FF266F78-26C0-4FFE-E5D0-C63E626D3D67}"/>
          </ac:picMkLst>
        </pc:picChg>
        <pc:picChg chg="add mod ord">
          <ac:chgData name="來賓使用者" userId="" providerId="Windows Live" clId="Web-{17B86CF1-0FA4-41A3-AFD1-9197001F719B}" dt="2024-05-13T05:26:52.729" v="137" actId="1076"/>
          <ac:picMkLst>
            <pc:docMk/>
            <pc:sldMk cId="3546811884" sldId="263"/>
            <ac:picMk id="10" creationId="{6752F4D6-1C3E-F17E-CAF9-0C39F4DF248C}"/>
          </ac:picMkLst>
        </pc:picChg>
      </pc:sldChg>
      <pc:sldChg chg="addSp delSp modSp">
        <pc:chgData name="來賓使用者" userId="" providerId="Windows Live" clId="Web-{17B86CF1-0FA4-41A3-AFD1-9197001F719B}" dt="2024-05-13T05:34:31.443" v="191" actId="1076"/>
        <pc:sldMkLst>
          <pc:docMk/>
          <pc:sldMk cId="1568939978" sldId="304"/>
        </pc:sldMkLst>
        <pc:spChg chg="mod">
          <ac:chgData name="來賓使用者" userId="" providerId="Windows Live" clId="Web-{17B86CF1-0FA4-41A3-AFD1-9197001F719B}" dt="2024-05-13T05:34:30.568" v="190" actId="20577"/>
          <ac:spMkLst>
            <pc:docMk/>
            <pc:sldMk cId="1568939978" sldId="304"/>
            <ac:spMk id="3" creationId="{91D6C452-3FC4-9B06-8B20-3D0B6081DB3C}"/>
          </ac:spMkLst>
        </pc:spChg>
        <pc:picChg chg="del">
          <ac:chgData name="來賓使用者" userId="" providerId="Windows Live" clId="Web-{17B86CF1-0FA4-41A3-AFD1-9197001F719B}" dt="2024-05-13T05:31:13.563" v="138"/>
          <ac:picMkLst>
            <pc:docMk/>
            <pc:sldMk cId="1568939978" sldId="304"/>
            <ac:picMk id="5" creationId="{4334CE66-A215-AAC3-8CCF-6D756CD98DB4}"/>
          </ac:picMkLst>
        </pc:picChg>
        <pc:picChg chg="add mod">
          <ac:chgData name="來賓使用者" userId="" providerId="Windows Live" clId="Web-{17B86CF1-0FA4-41A3-AFD1-9197001F719B}" dt="2024-05-13T05:34:31.443" v="191" actId="1076"/>
          <ac:picMkLst>
            <pc:docMk/>
            <pc:sldMk cId="1568939978" sldId="304"/>
            <ac:picMk id="7" creationId="{8005CF8A-349F-D559-160C-7F68DA47C80F}"/>
          </ac:picMkLst>
        </pc:picChg>
      </pc:sldChg>
      <pc:sldChg chg="addSp delSp modSp">
        <pc:chgData name="來賓使用者" userId="" providerId="Windows Live" clId="Web-{17B86CF1-0FA4-41A3-AFD1-9197001F719B}" dt="2024-05-13T05:32:10.455" v="157" actId="1076"/>
        <pc:sldMkLst>
          <pc:docMk/>
          <pc:sldMk cId="1149198434" sldId="307"/>
        </pc:sldMkLst>
        <pc:picChg chg="del">
          <ac:chgData name="來賓使用者" userId="" providerId="Windows Live" clId="Web-{17B86CF1-0FA4-41A3-AFD1-9197001F719B}" dt="2024-05-13T05:31:52.877" v="152"/>
          <ac:picMkLst>
            <pc:docMk/>
            <pc:sldMk cId="1149198434" sldId="307"/>
            <ac:picMk id="4" creationId="{67A4D599-340E-658B-E07A-BE9C90C46E7A}"/>
          </ac:picMkLst>
        </pc:picChg>
        <pc:picChg chg="add mod">
          <ac:chgData name="來賓使用者" userId="" providerId="Windows Live" clId="Web-{17B86CF1-0FA4-41A3-AFD1-9197001F719B}" dt="2024-05-13T05:32:10.455" v="157" actId="1076"/>
          <ac:picMkLst>
            <pc:docMk/>
            <pc:sldMk cId="1149198434" sldId="307"/>
            <ac:picMk id="6" creationId="{818BD62B-2932-7484-1E1D-224A138445DE}"/>
          </ac:picMkLst>
        </pc:picChg>
      </pc:sldChg>
      <pc:sldChg chg="addSp delSp modSp">
        <pc:chgData name="來賓使用者" userId="" providerId="Windows Live" clId="Web-{17B86CF1-0FA4-41A3-AFD1-9197001F719B}" dt="2024-05-13T05:20:35.674" v="42" actId="1076"/>
        <pc:sldMkLst>
          <pc:docMk/>
          <pc:sldMk cId="1176400591" sldId="454"/>
        </pc:sldMkLst>
        <pc:spChg chg="mod">
          <ac:chgData name="來賓使用者" userId="" providerId="Windows Live" clId="Web-{17B86CF1-0FA4-41A3-AFD1-9197001F719B}" dt="2024-05-13T05:20:19.236" v="35" actId="20577"/>
          <ac:spMkLst>
            <pc:docMk/>
            <pc:sldMk cId="1176400591" sldId="454"/>
            <ac:spMk id="2" creationId="{E7AA5B6C-54BF-C751-5ADB-715005D0A494}"/>
          </ac:spMkLst>
        </pc:spChg>
        <pc:spChg chg="add mod">
          <ac:chgData name="來賓使用者" userId="" providerId="Windows Live" clId="Web-{17B86CF1-0FA4-41A3-AFD1-9197001F719B}" dt="2024-05-13T05:20:35.627" v="38" actId="1076"/>
          <ac:spMkLst>
            <pc:docMk/>
            <pc:sldMk cId="1176400591" sldId="454"/>
            <ac:spMk id="12" creationId="{0D29B219-CD84-F250-D576-164FF7099C72}"/>
          </ac:spMkLst>
        </pc:spChg>
        <pc:spChg chg="add mod">
          <ac:chgData name="來賓使用者" userId="" providerId="Windows Live" clId="Web-{17B86CF1-0FA4-41A3-AFD1-9197001F719B}" dt="2024-05-13T05:20:35.642" v="39" actId="1076"/>
          <ac:spMkLst>
            <pc:docMk/>
            <pc:sldMk cId="1176400591" sldId="454"/>
            <ac:spMk id="18" creationId="{5AD5BC16-D9B3-30B3-B69A-9F1BB2FFCFB3}"/>
          </ac:spMkLst>
        </pc:spChg>
        <pc:spChg chg="add mod">
          <ac:chgData name="來賓使用者" userId="" providerId="Windows Live" clId="Web-{17B86CF1-0FA4-41A3-AFD1-9197001F719B}" dt="2024-05-13T05:20:35.658" v="40" actId="1076"/>
          <ac:spMkLst>
            <pc:docMk/>
            <pc:sldMk cId="1176400591" sldId="454"/>
            <ac:spMk id="21" creationId="{CC9499D2-86A3-3C06-4B4C-E894270FF258}"/>
          </ac:spMkLst>
        </pc:spChg>
        <pc:spChg chg="add mod">
          <ac:chgData name="來賓使用者" userId="" providerId="Windows Live" clId="Web-{17B86CF1-0FA4-41A3-AFD1-9197001F719B}" dt="2024-05-13T05:20:35.658" v="41" actId="1076"/>
          <ac:spMkLst>
            <pc:docMk/>
            <pc:sldMk cId="1176400591" sldId="454"/>
            <ac:spMk id="24" creationId="{992EC030-D243-0E96-727C-2B8A1D4B7FB4}"/>
          </ac:spMkLst>
        </pc:spChg>
        <pc:spChg chg="add mod">
          <ac:chgData name="來賓使用者" userId="" providerId="Windows Live" clId="Web-{17B86CF1-0FA4-41A3-AFD1-9197001F719B}" dt="2024-05-13T05:20:35.674" v="42" actId="1076"/>
          <ac:spMkLst>
            <pc:docMk/>
            <pc:sldMk cId="1176400591" sldId="454"/>
            <ac:spMk id="28" creationId="{19687C6E-DCDD-2B10-4EFB-50BD50C214D1}"/>
          </ac:spMkLst>
        </pc:spChg>
        <pc:spChg chg="del">
          <ac:chgData name="來賓使用者" userId="" providerId="Windows Live" clId="Web-{17B86CF1-0FA4-41A3-AFD1-9197001F719B}" dt="2024-05-13T05:18:59.156" v="2"/>
          <ac:spMkLst>
            <pc:docMk/>
            <pc:sldMk cId="1176400591" sldId="454"/>
            <ac:spMk id="31" creationId="{F849467A-5C63-88C0-465C-2EF7979F16B4}"/>
          </ac:spMkLst>
        </pc:spChg>
        <pc:spChg chg="del">
          <ac:chgData name="來賓使用者" userId="" providerId="Windows Live" clId="Web-{17B86CF1-0FA4-41A3-AFD1-9197001F719B}" dt="2024-05-13T05:18:49.452" v="1"/>
          <ac:spMkLst>
            <pc:docMk/>
            <pc:sldMk cId="1176400591" sldId="454"/>
            <ac:spMk id="32" creationId="{7830560D-0ABA-B29D-1974-8B50A75AE17A}"/>
          </ac:spMkLst>
        </pc:spChg>
        <pc:grpChg chg="mod">
          <ac:chgData name="來賓使用者" userId="" providerId="Windows Live" clId="Web-{17B86CF1-0FA4-41A3-AFD1-9197001F719B}" dt="2024-05-13T05:20:35.611" v="36" actId="1076"/>
          <ac:grpSpMkLst>
            <pc:docMk/>
            <pc:sldMk cId="1176400591" sldId="454"/>
            <ac:grpSpMk id="33" creationId="{0C397A09-E844-4C91-B802-C958AEDAD04E}"/>
          </ac:grpSpMkLst>
        </pc:grpChg>
        <pc:picChg chg="mod">
          <ac:chgData name="來賓使用者" userId="" providerId="Windows Live" clId="Web-{17B86CF1-0FA4-41A3-AFD1-9197001F719B}" dt="2024-05-13T05:20:35.627" v="37" actId="1076"/>
          <ac:picMkLst>
            <pc:docMk/>
            <pc:sldMk cId="1176400591" sldId="454"/>
            <ac:picMk id="11" creationId="{882A8F5B-3046-6D0A-0948-D9C92236855D}"/>
          </ac:picMkLst>
        </pc:picChg>
      </pc:sldChg>
      <pc:sldChg chg="add replId">
        <pc:chgData name="來賓使用者" userId="" providerId="Windows Live" clId="Web-{17B86CF1-0FA4-41A3-AFD1-9197001F719B}" dt="2024-05-13T05:18:39.530" v="0"/>
        <pc:sldMkLst>
          <pc:docMk/>
          <pc:sldMk cId="2628656799" sldId="456"/>
        </pc:sldMkLst>
      </pc:sldChg>
      <pc:sldChg chg="addSp delSp modSp add replId">
        <pc:chgData name="來賓使用者" userId="" providerId="Windows Live" clId="Web-{17B86CF1-0FA4-41A3-AFD1-9197001F719B}" dt="2024-05-13T12:48:47.034" v="198" actId="1076"/>
        <pc:sldMkLst>
          <pc:docMk/>
          <pc:sldMk cId="1934806454" sldId="462"/>
        </pc:sldMkLst>
        <pc:picChg chg="add mod">
          <ac:chgData name="來賓使用者" userId="" providerId="Windows Live" clId="Web-{17B86CF1-0FA4-41A3-AFD1-9197001F719B}" dt="2024-05-13T12:48:47.034" v="198" actId="1076"/>
          <ac:picMkLst>
            <pc:docMk/>
            <pc:sldMk cId="1934806454" sldId="462"/>
            <ac:picMk id="4" creationId="{24FFCF2F-F9F3-1571-B2FC-8A9899AE784A}"/>
          </ac:picMkLst>
        </pc:picChg>
        <pc:picChg chg="del">
          <ac:chgData name="來賓使用者" userId="" providerId="Windows Live" clId="Web-{17B86CF1-0FA4-41A3-AFD1-9197001F719B}" dt="2024-05-13T12:48:33.362" v="193"/>
          <ac:picMkLst>
            <pc:docMk/>
            <pc:sldMk cId="1934806454" sldId="462"/>
            <ac:picMk id="5" creationId="{E6DB926D-D955-4EAE-571E-206BE3B8E97B}"/>
          </ac:picMkLst>
        </pc:picChg>
      </pc:sldChg>
    </pc:docChg>
  </pc:docChgLst>
  <pc:docChgLst>
    <pc:chgData name="明軒 吳" userId="7053278d50dc1d38" providerId="LiveId" clId="{C45DB236-BA6E-4C35-8FC1-C08BC8D00EE9}"/>
    <pc:docChg chg="addSld delSld modSld">
      <pc:chgData name="明軒 吳" userId="7053278d50dc1d38" providerId="LiveId" clId="{C45DB236-BA6E-4C35-8FC1-C08BC8D00EE9}" dt="2024-05-07T06:21:17.151" v="34" actId="47"/>
      <pc:docMkLst>
        <pc:docMk/>
      </pc:docMkLst>
      <pc:sldChg chg="modSp new mod">
        <pc:chgData name="明軒 吳" userId="7053278d50dc1d38" providerId="LiveId" clId="{C45DB236-BA6E-4C35-8FC1-C08BC8D00EE9}" dt="2024-04-30T06:26:19.444" v="13" actId="20577"/>
        <pc:sldMkLst>
          <pc:docMk/>
          <pc:sldMk cId="731466901" sldId="268"/>
        </pc:sldMkLst>
        <pc:spChg chg="mod">
          <ac:chgData name="明軒 吳" userId="7053278d50dc1d38" providerId="LiveId" clId="{C45DB236-BA6E-4C35-8FC1-C08BC8D00EE9}" dt="2024-04-30T06:26:19.444" v="13" actId="20577"/>
          <ac:spMkLst>
            <pc:docMk/>
            <pc:sldMk cId="731466901" sldId="268"/>
            <ac:spMk id="2" creationId="{94006D4C-D433-40EE-8B3F-18F564F338BA}"/>
          </ac:spMkLst>
        </pc:spChg>
      </pc:sldChg>
      <pc:sldChg chg="modSp new mod">
        <pc:chgData name="明軒 吳" userId="7053278d50dc1d38" providerId="LiveId" clId="{C45DB236-BA6E-4C35-8FC1-C08BC8D00EE9}" dt="2024-04-30T06:26:37.258" v="33" actId="20577"/>
        <pc:sldMkLst>
          <pc:docMk/>
          <pc:sldMk cId="1666239420" sldId="269"/>
        </pc:sldMkLst>
        <pc:spChg chg="mod">
          <ac:chgData name="明軒 吳" userId="7053278d50dc1d38" providerId="LiveId" clId="{C45DB236-BA6E-4C35-8FC1-C08BC8D00EE9}" dt="2024-04-30T06:26:37.258" v="33" actId="20577"/>
          <ac:spMkLst>
            <pc:docMk/>
            <pc:sldMk cId="1666239420" sldId="269"/>
            <ac:spMk id="2" creationId="{7FDEB467-CD07-2020-5C3D-87243F8561E4}"/>
          </ac:spMkLst>
        </pc:spChg>
      </pc:sldChg>
      <pc:sldChg chg="del">
        <pc:chgData name="明軒 吳" userId="7053278d50dc1d38" providerId="LiveId" clId="{C45DB236-BA6E-4C35-8FC1-C08BC8D00EE9}" dt="2024-05-07T06:21:17.151" v="34" actId="47"/>
        <pc:sldMkLst>
          <pc:docMk/>
          <pc:sldMk cId="2107112619" sldId="300"/>
        </pc:sldMkLst>
      </pc:sldChg>
    </pc:docChg>
  </pc:docChgLst>
  <pc:docChgLst>
    <pc:chgData name="來賓使用者" providerId="Windows Live" clId="Web-{B630A4A6-CE37-41FE-A27E-A8CB18500EC1}"/>
    <pc:docChg chg="addSld">
      <pc:chgData name="來賓使用者" userId="" providerId="Windows Live" clId="Web-{B630A4A6-CE37-41FE-A27E-A8CB18500EC1}" dt="2024-05-01T20:21:54.400" v="24"/>
      <pc:docMkLst>
        <pc:docMk/>
      </pc:docMkLst>
      <pc:sldChg chg="add">
        <pc:chgData name="來賓使用者" userId="" providerId="Windows Live" clId="Web-{B630A4A6-CE37-41FE-A27E-A8CB18500EC1}" dt="2024-05-01T20:21:54.103" v="0"/>
        <pc:sldMkLst>
          <pc:docMk/>
          <pc:sldMk cId="1074050645" sldId="270"/>
        </pc:sldMkLst>
      </pc:sldChg>
      <pc:sldChg chg="add">
        <pc:chgData name="來賓使用者" userId="" providerId="Windows Live" clId="Web-{B630A4A6-CE37-41FE-A27E-A8CB18500EC1}" dt="2024-05-01T20:21:54.275" v="12"/>
        <pc:sldMkLst>
          <pc:docMk/>
          <pc:sldMk cId="2173313335" sldId="271"/>
        </pc:sldMkLst>
      </pc:sldChg>
      <pc:sldChg chg="add">
        <pc:chgData name="來賓使用者" userId="" providerId="Windows Live" clId="Web-{B630A4A6-CE37-41FE-A27E-A8CB18500EC1}" dt="2024-05-01T20:21:54.307" v="14"/>
        <pc:sldMkLst>
          <pc:docMk/>
          <pc:sldMk cId="940761318" sldId="272"/>
        </pc:sldMkLst>
      </pc:sldChg>
      <pc:sldChg chg="add">
        <pc:chgData name="來賓使用者" userId="" providerId="Windows Live" clId="Web-{B630A4A6-CE37-41FE-A27E-A8CB18500EC1}" dt="2024-05-01T20:21:54.385" v="22"/>
        <pc:sldMkLst>
          <pc:docMk/>
          <pc:sldMk cId="2459249427" sldId="273"/>
        </pc:sldMkLst>
      </pc:sldChg>
      <pc:sldChg chg="add">
        <pc:chgData name="來賓使用者" userId="" providerId="Windows Live" clId="Web-{B630A4A6-CE37-41FE-A27E-A8CB18500EC1}" dt="2024-05-01T20:21:54.322" v="16"/>
        <pc:sldMkLst>
          <pc:docMk/>
          <pc:sldMk cId="1487482106" sldId="274"/>
        </pc:sldMkLst>
      </pc:sldChg>
      <pc:sldChg chg="add">
        <pc:chgData name="來賓使用者" userId="" providerId="Windows Live" clId="Web-{B630A4A6-CE37-41FE-A27E-A8CB18500EC1}" dt="2024-05-01T20:21:54.322" v="17"/>
        <pc:sldMkLst>
          <pc:docMk/>
          <pc:sldMk cId="1071710377" sldId="276"/>
        </pc:sldMkLst>
      </pc:sldChg>
      <pc:sldChg chg="add">
        <pc:chgData name="來賓使用者" userId="" providerId="Windows Live" clId="Web-{B630A4A6-CE37-41FE-A27E-A8CB18500EC1}" dt="2024-05-01T20:21:54.338" v="19"/>
        <pc:sldMkLst>
          <pc:docMk/>
          <pc:sldMk cId="1861685203" sldId="277"/>
        </pc:sldMkLst>
      </pc:sldChg>
      <pc:sldChg chg="add">
        <pc:chgData name="來賓使用者" userId="" providerId="Windows Live" clId="Web-{B630A4A6-CE37-41FE-A27E-A8CB18500EC1}" dt="2024-05-01T20:21:54.338" v="18"/>
        <pc:sldMkLst>
          <pc:docMk/>
          <pc:sldMk cId="2554176390" sldId="278"/>
        </pc:sldMkLst>
      </pc:sldChg>
      <pc:sldChg chg="add">
        <pc:chgData name="來賓使用者" userId="" providerId="Windows Live" clId="Web-{B630A4A6-CE37-41FE-A27E-A8CB18500EC1}" dt="2024-05-01T20:21:54.353" v="20"/>
        <pc:sldMkLst>
          <pc:docMk/>
          <pc:sldMk cId="3239336187" sldId="279"/>
        </pc:sldMkLst>
      </pc:sldChg>
      <pc:sldChg chg="add">
        <pc:chgData name="來賓使用者" userId="" providerId="Windows Live" clId="Web-{B630A4A6-CE37-41FE-A27E-A8CB18500EC1}" dt="2024-05-01T20:21:54.369" v="21"/>
        <pc:sldMkLst>
          <pc:docMk/>
          <pc:sldMk cId="3015527312" sldId="280"/>
        </pc:sldMkLst>
      </pc:sldChg>
      <pc:sldChg chg="add">
        <pc:chgData name="來賓使用者" userId="" providerId="Windows Live" clId="Web-{B630A4A6-CE37-41FE-A27E-A8CB18500EC1}" dt="2024-05-01T20:21:54.400" v="24"/>
        <pc:sldMkLst>
          <pc:docMk/>
          <pc:sldMk cId="3667815736" sldId="281"/>
        </pc:sldMkLst>
      </pc:sldChg>
      <pc:sldChg chg="add">
        <pc:chgData name="來賓使用者" userId="" providerId="Windows Live" clId="Web-{B630A4A6-CE37-41FE-A27E-A8CB18500EC1}" dt="2024-05-01T20:21:54.119" v="1"/>
        <pc:sldMkLst>
          <pc:docMk/>
          <pc:sldMk cId="1097405545" sldId="282"/>
        </pc:sldMkLst>
      </pc:sldChg>
      <pc:sldChg chg="add">
        <pc:chgData name="來賓使用者" userId="" providerId="Windows Live" clId="Web-{B630A4A6-CE37-41FE-A27E-A8CB18500EC1}" dt="2024-05-01T20:21:54.166" v="2"/>
        <pc:sldMkLst>
          <pc:docMk/>
          <pc:sldMk cId="1154083805" sldId="283"/>
        </pc:sldMkLst>
      </pc:sldChg>
      <pc:sldChg chg="add">
        <pc:chgData name="來賓使用者" userId="" providerId="Windows Live" clId="Web-{B630A4A6-CE37-41FE-A27E-A8CB18500EC1}" dt="2024-05-01T20:21:54.182" v="3"/>
        <pc:sldMkLst>
          <pc:docMk/>
          <pc:sldMk cId="1960813991" sldId="284"/>
        </pc:sldMkLst>
      </pc:sldChg>
      <pc:sldChg chg="add">
        <pc:chgData name="來賓使用者" userId="" providerId="Windows Live" clId="Web-{B630A4A6-CE37-41FE-A27E-A8CB18500EC1}" dt="2024-05-01T20:21:54.197" v="4"/>
        <pc:sldMkLst>
          <pc:docMk/>
          <pc:sldMk cId="595740413" sldId="285"/>
        </pc:sldMkLst>
      </pc:sldChg>
      <pc:sldChg chg="add">
        <pc:chgData name="來賓使用者" userId="" providerId="Windows Live" clId="Web-{B630A4A6-CE37-41FE-A27E-A8CB18500EC1}" dt="2024-05-01T20:21:54.228" v="5"/>
        <pc:sldMkLst>
          <pc:docMk/>
          <pc:sldMk cId="1612096248" sldId="286"/>
        </pc:sldMkLst>
      </pc:sldChg>
      <pc:sldChg chg="add">
        <pc:chgData name="來賓使用者" userId="" providerId="Windows Live" clId="Web-{B630A4A6-CE37-41FE-A27E-A8CB18500EC1}" dt="2024-05-01T20:21:54.228" v="6"/>
        <pc:sldMkLst>
          <pc:docMk/>
          <pc:sldMk cId="755678469" sldId="287"/>
        </pc:sldMkLst>
      </pc:sldChg>
      <pc:sldChg chg="add">
        <pc:chgData name="來賓使用者" userId="" providerId="Windows Live" clId="Web-{B630A4A6-CE37-41FE-A27E-A8CB18500EC1}" dt="2024-05-01T20:21:54.244" v="7"/>
        <pc:sldMkLst>
          <pc:docMk/>
          <pc:sldMk cId="97222699" sldId="288"/>
        </pc:sldMkLst>
      </pc:sldChg>
      <pc:sldChg chg="add">
        <pc:chgData name="來賓使用者" userId="" providerId="Windows Live" clId="Web-{B630A4A6-CE37-41FE-A27E-A8CB18500EC1}" dt="2024-05-01T20:21:54.244" v="8"/>
        <pc:sldMkLst>
          <pc:docMk/>
          <pc:sldMk cId="3475572335" sldId="289"/>
        </pc:sldMkLst>
      </pc:sldChg>
      <pc:sldChg chg="add">
        <pc:chgData name="來賓使用者" userId="" providerId="Windows Live" clId="Web-{B630A4A6-CE37-41FE-A27E-A8CB18500EC1}" dt="2024-05-01T20:21:54.260" v="9"/>
        <pc:sldMkLst>
          <pc:docMk/>
          <pc:sldMk cId="256585773" sldId="290"/>
        </pc:sldMkLst>
      </pc:sldChg>
      <pc:sldChg chg="add">
        <pc:chgData name="來賓使用者" userId="" providerId="Windows Live" clId="Web-{B630A4A6-CE37-41FE-A27E-A8CB18500EC1}" dt="2024-05-01T20:21:54.260" v="10"/>
        <pc:sldMkLst>
          <pc:docMk/>
          <pc:sldMk cId="3631564032" sldId="291"/>
        </pc:sldMkLst>
      </pc:sldChg>
      <pc:sldChg chg="add">
        <pc:chgData name="來賓使用者" userId="" providerId="Windows Live" clId="Web-{B630A4A6-CE37-41FE-A27E-A8CB18500EC1}" dt="2024-05-01T20:21:54.275" v="11"/>
        <pc:sldMkLst>
          <pc:docMk/>
          <pc:sldMk cId="2071321338" sldId="292"/>
        </pc:sldMkLst>
      </pc:sldChg>
      <pc:sldChg chg="add">
        <pc:chgData name="來賓使用者" userId="" providerId="Windows Live" clId="Web-{B630A4A6-CE37-41FE-A27E-A8CB18500EC1}" dt="2024-05-01T20:21:54.291" v="13"/>
        <pc:sldMkLst>
          <pc:docMk/>
          <pc:sldMk cId="2441561230" sldId="293"/>
        </pc:sldMkLst>
      </pc:sldChg>
      <pc:sldChg chg="add">
        <pc:chgData name="來賓使用者" userId="" providerId="Windows Live" clId="Web-{B630A4A6-CE37-41FE-A27E-A8CB18500EC1}" dt="2024-05-01T20:21:54.307" v="15"/>
        <pc:sldMkLst>
          <pc:docMk/>
          <pc:sldMk cId="1713611599" sldId="294"/>
        </pc:sldMkLst>
      </pc:sldChg>
      <pc:sldChg chg="add">
        <pc:chgData name="來賓使用者" userId="" providerId="Windows Live" clId="Web-{B630A4A6-CE37-41FE-A27E-A8CB18500EC1}" dt="2024-05-01T20:21:54.385" v="23"/>
        <pc:sldMkLst>
          <pc:docMk/>
          <pc:sldMk cId="1539011861" sldId="295"/>
        </pc:sldMkLst>
      </pc:sldChg>
    </pc:docChg>
  </pc:docChgLst>
  <pc:docChgLst>
    <pc:chgData name="徐 仁瓏" userId="f19a8855946fc892" providerId="Windows Live" clId="Web-{290AF741-EAA7-4A29-BCE1-D9709B95E2DD}"/>
    <pc:docChg chg="addSld delSld modSld">
      <pc:chgData name="徐 仁瓏" userId="f19a8855946fc892" providerId="Windows Live" clId="Web-{290AF741-EAA7-4A29-BCE1-D9709B95E2DD}" dt="2024-05-10T07:17:08.936" v="2013" actId="1076"/>
      <pc:docMkLst>
        <pc:docMk/>
      </pc:docMkLst>
      <pc:sldChg chg="modSp">
        <pc:chgData name="徐 仁瓏" userId="f19a8855946fc892" providerId="Windows Live" clId="Web-{290AF741-EAA7-4A29-BCE1-D9709B95E2DD}" dt="2024-05-09T02:04:31.984" v="43" actId="20577"/>
        <pc:sldMkLst>
          <pc:docMk/>
          <pc:sldMk cId="3546811884" sldId="263"/>
        </pc:sldMkLst>
        <pc:spChg chg="mod">
          <ac:chgData name="徐 仁瓏" userId="f19a8855946fc892" providerId="Windows Live" clId="Web-{290AF741-EAA7-4A29-BCE1-D9709B95E2DD}" dt="2024-05-09T02:04:31.984" v="43" actId="20577"/>
          <ac:spMkLst>
            <pc:docMk/>
            <pc:sldMk cId="3546811884" sldId="263"/>
            <ac:spMk id="3" creationId="{AC464E3F-DFDE-4286-84C0-A5FD1FC29EDA}"/>
          </ac:spMkLst>
        </pc:spChg>
      </pc:sldChg>
      <pc:sldChg chg="addSp delSp modSp mod setBg">
        <pc:chgData name="徐 仁瓏" userId="f19a8855946fc892" providerId="Windows Live" clId="Web-{290AF741-EAA7-4A29-BCE1-D9709B95E2DD}" dt="2024-05-09T10:46:06.224" v="1167"/>
        <pc:sldMkLst>
          <pc:docMk/>
          <pc:sldMk cId="875375746" sldId="300"/>
        </pc:sldMkLst>
        <pc:spChg chg="mod">
          <ac:chgData name="徐 仁瓏" userId="f19a8855946fc892" providerId="Windows Live" clId="Web-{290AF741-EAA7-4A29-BCE1-D9709B95E2DD}" dt="2024-05-09T10:46:00.318" v="1166"/>
          <ac:spMkLst>
            <pc:docMk/>
            <pc:sldMk cId="875375746" sldId="300"/>
            <ac:spMk id="2" creationId="{DE2D1002-CE22-3E44-EFC1-954FAF0AD3F3}"/>
          </ac:spMkLst>
        </pc:spChg>
        <pc:spChg chg="mod">
          <ac:chgData name="徐 仁瓏" userId="f19a8855946fc892" providerId="Windows Live" clId="Web-{290AF741-EAA7-4A29-BCE1-D9709B95E2DD}" dt="2024-05-09T10:46:00.318" v="1166"/>
          <ac:spMkLst>
            <pc:docMk/>
            <pc:sldMk cId="875375746" sldId="300"/>
            <ac:spMk id="3" creationId="{06F3CB77-C563-8974-3081-AB5292E239BB}"/>
          </ac:spMkLst>
        </pc:spChg>
        <pc:spChg chg="add del">
          <ac:chgData name="徐 仁瓏" userId="f19a8855946fc892" providerId="Windows Live" clId="Web-{290AF741-EAA7-4A29-BCE1-D9709B95E2DD}" dt="2024-05-09T10:46:00.318" v="1166"/>
          <ac:spMkLst>
            <pc:docMk/>
            <pc:sldMk cId="875375746" sldId="300"/>
            <ac:spMk id="9" creationId="{2B97F24A-32CE-4C1C-A50D-3016B394DCFB}"/>
          </ac:spMkLst>
        </pc:spChg>
        <pc:spChg chg="add del">
          <ac:chgData name="徐 仁瓏" userId="f19a8855946fc892" providerId="Windows Live" clId="Web-{290AF741-EAA7-4A29-BCE1-D9709B95E2DD}" dt="2024-05-09T10:46:00.318" v="1166"/>
          <ac:spMkLst>
            <pc:docMk/>
            <pc:sldMk cId="875375746" sldId="300"/>
            <ac:spMk id="11" creationId="{6357EC4F-235E-4222-A36F-C7878ACE37F2}"/>
          </ac:spMkLst>
        </pc:spChg>
        <pc:spChg chg="add del">
          <ac:chgData name="徐 仁瓏" userId="f19a8855946fc892" providerId="Windows Live" clId="Web-{290AF741-EAA7-4A29-BCE1-D9709B95E2DD}" dt="2024-05-09T10:45:53.849" v="1161"/>
          <ac:spMkLst>
            <pc:docMk/>
            <pc:sldMk cId="875375746" sldId="300"/>
            <ac:spMk id="16" creationId="{2B97F24A-32CE-4C1C-A50D-3016B394DCFB}"/>
          </ac:spMkLst>
        </pc:spChg>
        <pc:spChg chg="add del">
          <ac:chgData name="徐 仁瓏" userId="f19a8855946fc892" providerId="Windows Live" clId="Web-{290AF741-EAA7-4A29-BCE1-D9709B95E2DD}" dt="2024-05-09T10:45:53.849" v="1161"/>
          <ac:spMkLst>
            <pc:docMk/>
            <pc:sldMk cId="875375746" sldId="300"/>
            <ac:spMk id="18" creationId="{6357EC4F-235E-4222-A36F-C7878ACE37F2}"/>
          </ac:spMkLst>
        </pc:spChg>
        <pc:spChg chg="add del">
          <ac:chgData name="徐 仁瓏" userId="f19a8855946fc892" providerId="Windows Live" clId="Web-{290AF741-EAA7-4A29-BCE1-D9709B95E2DD}" dt="2024-05-09T10:45:59.224" v="1163"/>
          <ac:spMkLst>
            <pc:docMk/>
            <pc:sldMk cId="875375746" sldId="300"/>
            <ac:spMk id="20" creationId="{743AA782-23D1-4521-8CAD-47662984AA08}"/>
          </ac:spMkLst>
        </pc:spChg>
        <pc:spChg chg="add del">
          <ac:chgData name="徐 仁瓏" userId="f19a8855946fc892" providerId="Windows Live" clId="Web-{290AF741-EAA7-4A29-BCE1-D9709B95E2DD}" dt="2024-05-09T10:45:59.224" v="1163"/>
          <ac:spMkLst>
            <pc:docMk/>
            <pc:sldMk cId="875375746" sldId="300"/>
            <ac:spMk id="21" creationId="{71877DBC-BB60-40F0-AC93-2ACDBAAE60CE}"/>
          </ac:spMkLst>
        </pc:spChg>
        <pc:spChg chg="add del">
          <ac:chgData name="徐 仁瓏" userId="f19a8855946fc892" providerId="Windows Live" clId="Web-{290AF741-EAA7-4A29-BCE1-D9709B95E2DD}" dt="2024-05-09T10:46:00.318" v="1165"/>
          <ac:spMkLst>
            <pc:docMk/>
            <pc:sldMk cId="875375746" sldId="300"/>
            <ac:spMk id="23" creationId="{2B97F24A-32CE-4C1C-A50D-3016B394DCFB}"/>
          </ac:spMkLst>
        </pc:spChg>
        <pc:spChg chg="add del">
          <ac:chgData name="徐 仁瓏" userId="f19a8855946fc892" providerId="Windows Live" clId="Web-{290AF741-EAA7-4A29-BCE1-D9709B95E2DD}" dt="2024-05-09T10:46:00.318" v="1165"/>
          <ac:spMkLst>
            <pc:docMk/>
            <pc:sldMk cId="875375746" sldId="300"/>
            <ac:spMk id="24" creationId="{CD8B4F24-440B-49E9-B85D-733523DC064B}"/>
          </ac:spMkLst>
        </pc:spChg>
        <pc:spChg chg="add">
          <ac:chgData name="徐 仁瓏" userId="f19a8855946fc892" providerId="Windows Live" clId="Web-{290AF741-EAA7-4A29-BCE1-D9709B95E2DD}" dt="2024-05-09T10:46:00.318" v="1166"/>
          <ac:spMkLst>
            <pc:docMk/>
            <pc:sldMk cId="875375746" sldId="300"/>
            <ac:spMk id="26" creationId="{743AA782-23D1-4521-8CAD-47662984AA08}"/>
          </ac:spMkLst>
        </pc:spChg>
        <pc:spChg chg="add">
          <ac:chgData name="徐 仁瓏" userId="f19a8855946fc892" providerId="Windows Live" clId="Web-{290AF741-EAA7-4A29-BCE1-D9709B95E2DD}" dt="2024-05-09T10:46:00.318" v="1166"/>
          <ac:spMkLst>
            <pc:docMk/>
            <pc:sldMk cId="875375746" sldId="300"/>
            <ac:spMk id="27" creationId="{71877DBC-BB60-40F0-AC93-2ACDBAAE60CE}"/>
          </ac:spMkLst>
        </pc:spChg>
        <pc:picChg chg="add mod">
          <ac:chgData name="徐 仁瓏" userId="f19a8855946fc892" providerId="Windows Live" clId="Web-{290AF741-EAA7-4A29-BCE1-D9709B95E2DD}" dt="2024-05-09T10:46:06.224" v="1167"/>
          <ac:picMkLst>
            <pc:docMk/>
            <pc:sldMk cId="875375746" sldId="300"/>
            <ac:picMk id="4" creationId="{F41C71EF-2658-1BC3-4694-22426DE0668A}"/>
          </ac:picMkLst>
        </pc:picChg>
      </pc:sldChg>
      <pc:sldChg chg="addSp delSp modSp mod setBg">
        <pc:chgData name="徐 仁瓏" userId="f19a8855946fc892" providerId="Windows Live" clId="Web-{290AF741-EAA7-4A29-BCE1-D9709B95E2DD}" dt="2024-05-09T11:05:29.251" v="1632" actId="1076"/>
        <pc:sldMkLst>
          <pc:docMk/>
          <pc:sldMk cId="1094526520" sldId="301"/>
        </pc:sldMkLst>
        <pc:spChg chg="mod">
          <ac:chgData name="徐 仁瓏" userId="f19a8855946fc892" providerId="Windows Live" clId="Web-{290AF741-EAA7-4A29-BCE1-D9709B95E2DD}" dt="2024-05-09T11:05:08.563" v="1620"/>
          <ac:spMkLst>
            <pc:docMk/>
            <pc:sldMk cId="1094526520" sldId="301"/>
            <ac:spMk id="2" creationId="{B733201D-3E89-58B5-006F-E123818C1472}"/>
          </ac:spMkLst>
        </pc:spChg>
        <pc:spChg chg="add del mod">
          <ac:chgData name="徐 仁瓏" userId="f19a8855946fc892" providerId="Windows Live" clId="Web-{290AF741-EAA7-4A29-BCE1-D9709B95E2DD}" dt="2024-05-09T11:05:12.157" v="1624" actId="20577"/>
          <ac:spMkLst>
            <pc:docMk/>
            <pc:sldMk cId="1094526520" sldId="301"/>
            <ac:spMk id="3" creationId="{7DA5318E-6C38-C62D-0ADC-4BCFB895C368}"/>
          </ac:spMkLst>
        </pc:spChg>
        <pc:spChg chg="add del mod">
          <ac:chgData name="徐 仁瓏" userId="f19a8855946fc892" providerId="Windows Live" clId="Web-{290AF741-EAA7-4A29-BCE1-D9709B95E2DD}" dt="2024-05-09T11:05:11.454" v="1623"/>
          <ac:spMkLst>
            <pc:docMk/>
            <pc:sldMk cId="1094526520" sldId="301"/>
            <ac:spMk id="6" creationId="{90BBE653-FD17-84D1-96F5-2174727EF57C}"/>
          </ac:spMkLst>
        </pc:spChg>
        <pc:spChg chg="add del">
          <ac:chgData name="徐 仁瓏" userId="f19a8855946fc892" providerId="Windows Live" clId="Web-{290AF741-EAA7-4A29-BCE1-D9709B95E2DD}" dt="2024-05-09T11:05:08.563" v="1620"/>
          <ac:spMkLst>
            <pc:docMk/>
            <pc:sldMk cId="1094526520" sldId="301"/>
            <ac:spMk id="9" creationId="{2B97F24A-32CE-4C1C-A50D-3016B394DCFB}"/>
          </ac:spMkLst>
        </pc:spChg>
        <pc:spChg chg="add del">
          <ac:chgData name="徐 仁瓏" userId="f19a8855946fc892" providerId="Windows Live" clId="Web-{290AF741-EAA7-4A29-BCE1-D9709B95E2DD}" dt="2024-05-09T11:05:08.563" v="1620"/>
          <ac:spMkLst>
            <pc:docMk/>
            <pc:sldMk cId="1094526520" sldId="301"/>
            <ac:spMk id="11" creationId="{CD8B4F24-440B-49E9-B85D-733523DC064B}"/>
          </ac:spMkLst>
        </pc:spChg>
        <pc:spChg chg="add del">
          <ac:chgData name="徐 仁瓏" userId="f19a8855946fc892" providerId="Windows Live" clId="Web-{290AF741-EAA7-4A29-BCE1-D9709B95E2DD}" dt="2024-05-09T11:05:08.563" v="1620"/>
          <ac:spMkLst>
            <pc:docMk/>
            <pc:sldMk cId="1094526520" sldId="301"/>
            <ac:spMk id="16" creationId="{665DBBEF-238B-476B-96AB-8AAC3224ECEA}"/>
          </ac:spMkLst>
        </pc:spChg>
        <pc:spChg chg="add del">
          <ac:chgData name="徐 仁瓏" userId="f19a8855946fc892" providerId="Windows Live" clId="Web-{290AF741-EAA7-4A29-BCE1-D9709B95E2DD}" dt="2024-05-09T11:05:08.563" v="1620"/>
          <ac:spMkLst>
            <pc:docMk/>
            <pc:sldMk cId="1094526520" sldId="301"/>
            <ac:spMk id="18" creationId="{3FCFB1DE-0B7E-48CC-BA90-B2AB0889F9D6}"/>
          </ac:spMkLst>
        </pc:spChg>
        <pc:picChg chg="add mod">
          <ac:chgData name="徐 仁瓏" userId="f19a8855946fc892" providerId="Windows Live" clId="Web-{290AF741-EAA7-4A29-BCE1-D9709B95E2DD}" dt="2024-05-09T11:05:29.251" v="1632" actId="1076"/>
          <ac:picMkLst>
            <pc:docMk/>
            <pc:sldMk cId="1094526520" sldId="301"/>
            <ac:picMk id="4" creationId="{474277DE-5D60-39D9-7E7D-6E58BBFB47AF}"/>
          </ac:picMkLst>
        </pc:picChg>
      </pc:sldChg>
      <pc:sldChg chg="addSp delSp modSp">
        <pc:chgData name="徐 仁瓏" userId="f19a8855946fc892" providerId="Windows Live" clId="Web-{290AF741-EAA7-4A29-BCE1-D9709B95E2DD}" dt="2024-05-10T07:17:08.936" v="2013" actId="1076"/>
        <pc:sldMkLst>
          <pc:docMk/>
          <pc:sldMk cId="3251802809" sldId="302"/>
        </pc:sldMkLst>
        <pc:spChg chg="del mod">
          <ac:chgData name="徐 仁瓏" userId="f19a8855946fc892" providerId="Windows Live" clId="Web-{290AF741-EAA7-4A29-BCE1-D9709B95E2DD}" dt="2024-05-10T07:16:54.405" v="2004"/>
          <ac:spMkLst>
            <pc:docMk/>
            <pc:sldMk cId="3251802809" sldId="302"/>
            <ac:spMk id="3" creationId="{63A128DF-8C76-625B-0D1B-E53EAF2C8AA6}"/>
          </ac:spMkLst>
        </pc:spChg>
        <pc:spChg chg="add del mod">
          <ac:chgData name="徐 仁瓏" userId="f19a8855946fc892" providerId="Windows Live" clId="Web-{290AF741-EAA7-4A29-BCE1-D9709B95E2DD}" dt="2024-05-10T07:16:56.123" v="2005"/>
          <ac:spMkLst>
            <pc:docMk/>
            <pc:sldMk cId="3251802809" sldId="302"/>
            <ac:spMk id="8" creationId="{FB86E927-1942-37D4-10E3-8146A75DA0A8}"/>
          </ac:spMkLst>
        </pc:spChg>
        <pc:picChg chg="del">
          <ac:chgData name="徐 仁瓏" userId="f19a8855946fc892" providerId="Windows Live" clId="Web-{290AF741-EAA7-4A29-BCE1-D9709B95E2DD}" dt="2024-05-10T07:16:48.717" v="2002"/>
          <ac:picMkLst>
            <pc:docMk/>
            <pc:sldMk cId="3251802809" sldId="302"/>
            <ac:picMk id="4" creationId="{85984B74-5681-DA63-AE1F-32FB9093F513}"/>
          </ac:picMkLst>
        </pc:picChg>
        <pc:picChg chg="add del mod">
          <ac:chgData name="徐 仁瓏" userId="f19a8855946fc892" providerId="Windows Live" clId="Web-{290AF741-EAA7-4A29-BCE1-D9709B95E2DD}" dt="2024-05-10T07:16:47.139" v="2001"/>
          <ac:picMkLst>
            <pc:docMk/>
            <pc:sldMk cId="3251802809" sldId="302"/>
            <ac:picMk id="6" creationId="{42814619-CFE9-3913-688D-68879023D892}"/>
          </ac:picMkLst>
        </pc:picChg>
        <pc:picChg chg="add mod">
          <ac:chgData name="徐 仁瓏" userId="f19a8855946fc892" providerId="Windows Live" clId="Web-{290AF741-EAA7-4A29-BCE1-D9709B95E2DD}" dt="2024-05-10T07:17:08.936" v="2013" actId="1076"/>
          <ac:picMkLst>
            <pc:docMk/>
            <pc:sldMk cId="3251802809" sldId="302"/>
            <ac:picMk id="9" creationId="{C5155B81-CEE8-0408-D8E3-2E8CADF19BD1}"/>
          </ac:picMkLst>
        </pc:picChg>
      </pc:sldChg>
      <pc:sldChg chg="addSp delSp modSp new mod setBg">
        <pc:chgData name="徐 仁瓏" userId="f19a8855946fc892" providerId="Windows Live" clId="Web-{290AF741-EAA7-4A29-BCE1-D9709B95E2DD}" dt="2024-05-09T02:46:28.046" v="230"/>
        <pc:sldMkLst>
          <pc:docMk/>
          <pc:sldMk cId="1568939978" sldId="304"/>
        </pc:sldMkLst>
        <pc:spChg chg="mod">
          <ac:chgData name="徐 仁瓏" userId="f19a8855946fc892" providerId="Windows Live" clId="Web-{290AF741-EAA7-4A29-BCE1-D9709B95E2DD}" dt="2024-05-09T02:40:08.800" v="106"/>
          <ac:spMkLst>
            <pc:docMk/>
            <pc:sldMk cId="1568939978" sldId="304"/>
            <ac:spMk id="2" creationId="{C48A0DFE-F336-951C-9F43-F47937B78671}"/>
          </ac:spMkLst>
        </pc:spChg>
        <pc:spChg chg="mod">
          <ac:chgData name="徐 仁瓏" userId="f19a8855946fc892" providerId="Windows Live" clId="Web-{290AF741-EAA7-4A29-BCE1-D9709B95E2DD}" dt="2024-05-09T02:40:08.800" v="106"/>
          <ac:spMkLst>
            <pc:docMk/>
            <pc:sldMk cId="1568939978" sldId="304"/>
            <ac:spMk id="3" creationId="{91D6C452-3FC4-9B06-8B20-3D0B6081DB3C}"/>
          </ac:spMkLst>
        </pc:spChg>
        <pc:spChg chg="add del">
          <ac:chgData name="徐 仁瓏" userId="f19a8855946fc892" providerId="Windows Live" clId="Web-{290AF741-EAA7-4A29-BCE1-D9709B95E2DD}" dt="2024-05-09T02:40:08.800" v="105"/>
          <ac:spMkLst>
            <pc:docMk/>
            <pc:sldMk cId="1568939978" sldId="304"/>
            <ac:spMk id="11" creationId="{04695F26-39DB-450E-B464-9C76CD233B36}"/>
          </ac:spMkLst>
        </pc:spChg>
        <pc:spChg chg="add del">
          <ac:chgData name="徐 仁瓏" userId="f19a8855946fc892" providerId="Windows Live" clId="Web-{290AF741-EAA7-4A29-BCE1-D9709B95E2DD}" dt="2024-05-09T02:40:08.800" v="105"/>
          <ac:spMkLst>
            <pc:docMk/>
            <pc:sldMk cId="1568939978" sldId="304"/>
            <ac:spMk id="13" creationId="{2F42E55F-A297-474F-AF2D-6D3A15822BCA}"/>
          </ac:spMkLst>
        </pc:spChg>
        <pc:spChg chg="add">
          <ac:chgData name="徐 仁瓏" userId="f19a8855946fc892" providerId="Windows Live" clId="Web-{290AF741-EAA7-4A29-BCE1-D9709B95E2DD}" dt="2024-05-09T02:40:08.800" v="106"/>
          <ac:spMkLst>
            <pc:docMk/>
            <pc:sldMk cId="1568939978" sldId="304"/>
            <ac:spMk id="21" creationId="{352BEC0E-22F8-46D0-9632-375DB541B06C}"/>
          </ac:spMkLst>
        </pc:spChg>
        <pc:spChg chg="add">
          <ac:chgData name="徐 仁瓏" userId="f19a8855946fc892" providerId="Windows Live" clId="Web-{290AF741-EAA7-4A29-BCE1-D9709B95E2DD}" dt="2024-05-09T02:40:08.800" v="106"/>
          <ac:spMkLst>
            <pc:docMk/>
            <pc:sldMk cId="1568939978" sldId="304"/>
            <ac:spMk id="22" creationId="{3FCFB1DE-0B7E-48CC-BA90-B2AB0889F9D6}"/>
          </ac:spMkLst>
        </pc:spChg>
        <pc:grpChg chg="add del">
          <ac:chgData name="徐 仁瓏" userId="f19a8855946fc892" providerId="Windows Live" clId="Web-{290AF741-EAA7-4A29-BCE1-D9709B95E2DD}" dt="2024-05-09T02:40:08.800" v="105"/>
          <ac:grpSpMkLst>
            <pc:docMk/>
            <pc:sldMk cId="1568939978" sldId="304"/>
            <ac:grpSpMk id="15" creationId="{972070F7-E065-4D60-8938-9FB8CDB8ACB0}"/>
          </ac:grpSpMkLst>
        </pc:grpChg>
        <pc:picChg chg="add del mod">
          <ac:chgData name="徐 仁瓏" userId="f19a8855946fc892" providerId="Windows Live" clId="Web-{290AF741-EAA7-4A29-BCE1-D9709B95E2DD}" dt="2024-05-09T02:38:14.765" v="83"/>
          <ac:picMkLst>
            <pc:docMk/>
            <pc:sldMk cId="1568939978" sldId="304"/>
            <ac:picMk id="4" creationId="{C328F903-15AE-73CA-6221-8316E79C361F}"/>
          </ac:picMkLst>
        </pc:picChg>
        <pc:picChg chg="add mod ord">
          <ac:chgData name="徐 仁瓏" userId="f19a8855946fc892" providerId="Windows Live" clId="Web-{290AF741-EAA7-4A29-BCE1-D9709B95E2DD}" dt="2024-05-09T02:46:26.921" v="229"/>
          <ac:picMkLst>
            <pc:docMk/>
            <pc:sldMk cId="1568939978" sldId="304"/>
            <ac:picMk id="5" creationId="{4334CE66-A215-AAC3-8CCF-6D756CD98DB4}"/>
          </ac:picMkLst>
        </pc:picChg>
        <pc:picChg chg="add mod">
          <ac:chgData name="徐 仁瓏" userId="f19a8855946fc892" providerId="Windows Live" clId="Web-{290AF741-EAA7-4A29-BCE1-D9709B95E2DD}" dt="2024-05-09T02:46:28.046" v="230"/>
          <ac:picMkLst>
            <pc:docMk/>
            <pc:sldMk cId="1568939978" sldId="304"/>
            <ac:picMk id="6" creationId="{AB35C16C-B9B1-73E8-5EAC-7EEBE0AD9F9B}"/>
          </ac:picMkLst>
        </pc:picChg>
      </pc:sldChg>
      <pc:sldChg chg="add del replId">
        <pc:chgData name="徐 仁瓏" userId="f19a8855946fc892" providerId="Windows Live" clId="Web-{290AF741-EAA7-4A29-BCE1-D9709B95E2DD}" dt="2024-05-09T02:43:35.400" v="174"/>
        <pc:sldMkLst>
          <pc:docMk/>
          <pc:sldMk cId="909948183" sldId="305"/>
        </pc:sldMkLst>
      </pc:sldChg>
      <pc:sldChg chg="addSp delSp modSp add del replId">
        <pc:chgData name="徐 仁瓏" userId="f19a8855946fc892" providerId="Windows Live" clId="Web-{290AF741-EAA7-4A29-BCE1-D9709B95E2DD}" dt="2024-05-09T07:02:19.721" v="262" actId="20577"/>
        <pc:sldMkLst>
          <pc:docMk/>
          <pc:sldMk cId="2045318250" sldId="306"/>
        </pc:sldMkLst>
        <pc:spChg chg="add mod">
          <ac:chgData name="徐 仁瓏" userId="f19a8855946fc892" providerId="Windows Live" clId="Web-{290AF741-EAA7-4A29-BCE1-D9709B95E2DD}" dt="2024-05-09T07:01:58.190" v="252" actId="1076"/>
          <ac:spMkLst>
            <pc:docMk/>
            <pc:sldMk cId="2045318250" sldId="306"/>
            <ac:spMk id="3" creationId="{13298880-5434-26BE-2E62-26A5D1EC289E}"/>
          </ac:spMkLst>
        </pc:spChg>
        <pc:spChg chg="del">
          <ac:chgData name="徐 仁瓏" userId="f19a8855946fc892" providerId="Windows Live" clId="Web-{290AF741-EAA7-4A29-BCE1-D9709B95E2DD}" dt="2024-05-09T02:52:34.996" v="231"/>
          <ac:spMkLst>
            <pc:docMk/>
            <pc:sldMk cId="2045318250" sldId="306"/>
            <ac:spMk id="3" creationId="{91D6C452-3FC4-9B06-8B20-3D0B6081DB3C}"/>
          </ac:spMkLst>
        </pc:spChg>
        <pc:spChg chg="add del mod">
          <ac:chgData name="徐 仁瓏" userId="f19a8855946fc892" providerId="Windows Live" clId="Web-{290AF741-EAA7-4A29-BCE1-D9709B95E2DD}" dt="2024-05-09T07:02:03.284" v="256"/>
          <ac:spMkLst>
            <pc:docMk/>
            <pc:sldMk cId="2045318250" sldId="306"/>
            <ac:spMk id="5" creationId="{6E371F9E-1E53-8086-D2B2-673325B9E8E7}"/>
          </ac:spMkLst>
        </pc:spChg>
        <pc:spChg chg="add mod">
          <ac:chgData name="徐 仁瓏" userId="f19a8855946fc892" providerId="Windows Live" clId="Web-{290AF741-EAA7-4A29-BCE1-D9709B95E2DD}" dt="2024-05-09T07:02:19.721" v="262" actId="20577"/>
          <ac:spMkLst>
            <pc:docMk/>
            <pc:sldMk cId="2045318250" sldId="306"/>
            <ac:spMk id="6" creationId="{DAF86767-5B5E-076B-2A58-B600D81332FB}"/>
          </ac:spMkLst>
        </pc:spChg>
        <pc:picChg chg="add mod ord">
          <ac:chgData name="徐 仁瓏" userId="f19a8855946fc892" providerId="Windows Live" clId="Web-{290AF741-EAA7-4A29-BCE1-D9709B95E2DD}" dt="2024-05-09T07:01:17.627" v="241" actId="1076"/>
          <ac:picMkLst>
            <pc:docMk/>
            <pc:sldMk cId="2045318250" sldId="306"/>
            <ac:picMk id="4" creationId="{C44CD3F2-CB3A-5AE9-C80B-85E6BDE9DBE5}"/>
          </ac:picMkLst>
        </pc:picChg>
      </pc:sldChg>
      <pc:sldChg chg="addSp delSp modSp add replId">
        <pc:chgData name="徐 仁瓏" userId="f19a8855946fc892" providerId="Windows Live" clId="Web-{290AF741-EAA7-4A29-BCE1-D9709B95E2DD}" dt="2024-05-09T02:46:22.437" v="228"/>
        <pc:sldMkLst>
          <pc:docMk/>
          <pc:sldMk cId="1149198434" sldId="307"/>
        </pc:sldMkLst>
        <pc:spChg chg="mod">
          <ac:chgData name="徐 仁瓏" userId="f19a8855946fc892" providerId="Windows Live" clId="Web-{290AF741-EAA7-4A29-BCE1-D9709B95E2DD}" dt="2024-05-09T02:42:40.383" v="165" actId="20577"/>
          <ac:spMkLst>
            <pc:docMk/>
            <pc:sldMk cId="1149198434" sldId="307"/>
            <ac:spMk id="3" creationId="{91D6C452-3FC4-9B06-8B20-3D0B6081DB3C}"/>
          </ac:spMkLst>
        </pc:spChg>
        <pc:picChg chg="add mod modCrop">
          <ac:chgData name="徐 仁瓏" userId="f19a8855946fc892" providerId="Windows Live" clId="Web-{290AF741-EAA7-4A29-BCE1-D9709B95E2DD}" dt="2024-05-09T02:46:20.999" v="227"/>
          <ac:picMkLst>
            <pc:docMk/>
            <pc:sldMk cId="1149198434" sldId="307"/>
            <ac:picMk id="4" creationId="{67A4D599-340E-658B-E07A-BE9C90C46E7A}"/>
          </ac:picMkLst>
        </pc:picChg>
        <pc:picChg chg="del">
          <ac:chgData name="徐 仁瓏" userId="f19a8855946fc892" providerId="Windows Live" clId="Web-{290AF741-EAA7-4A29-BCE1-D9709B95E2DD}" dt="2024-05-09T02:41:38.771" v="141"/>
          <ac:picMkLst>
            <pc:docMk/>
            <pc:sldMk cId="1149198434" sldId="307"/>
            <ac:picMk id="5" creationId="{4334CE66-A215-AAC3-8CCF-6D756CD98DB4}"/>
          </ac:picMkLst>
        </pc:picChg>
        <pc:picChg chg="del mod">
          <ac:chgData name="徐 仁瓏" userId="f19a8855946fc892" providerId="Windows Live" clId="Web-{290AF741-EAA7-4A29-BCE1-D9709B95E2DD}" dt="2024-05-09T02:42:15.913" v="153"/>
          <ac:picMkLst>
            <pc:docMk/>
            <pc:sldMk cId="1149198434" sldId="307"/>
            <ac:picMk id="6" creationId="{AB35C16C-B9B1-73E8-5EAC-7EEBE0AD9F9B}"/>
          </ac:picMkLst>
        </pc:picChg>
        <pc:picChg chg="add mod">
          <ac:chgData name="徐 仁瓏" userId="f19a8855946fc892" providerId="Windows Live" clId="Web-{290AF741-EAA7-4A29-BCE1-D9709B95E2DD}" dt="2024-05-09T02:46:22.437" v="228"/>
          <ac:picMkLst>
            <pc:docMk/>
            <pc:sldMk cId="1149198434" sldId="307"/>
            <ac:picMk id="7" creationId="{BA01FDDF-CD92-AA7B-46E3-7579E9BAD3DC}"/>
          </ac:picMkLst>
        </pc:picChg>
      </pc:sldChg>
      <pc:sldChg chg="addSp delSp modSp add replId">
        <pc:chgData name="徐 仁瓏" userId="f19a8855946fc892" providerId="Windows Live" clId="Web-{290AF741-EAA7-4A29-BCE1-D9709B95E2DD}" dt="2024-05-09T02:46:07.280" v="226" actId="1076"/>
        <pc:sldMkLst>
          <pc:docMk/>
          <pc:sldMk cId="4008608098" sldId="308"/>
        </pc:sldMkLst>
        <pc:spChg chg="mod">
          <ac:chgData name="徐 仁瓏" userId="f19a8855946fc892" providerId="Windows Live" clId="Web-{290AF741-EAA7-4A29-BCE1-D9709B95E2DD}" dt="2024-05-09T02:44:59.544" v="202"/>
          <ac:spMkLst>
            <pc:docMk/>
            <pc:sldMk cId="4008608098" sldId="308"/>
            <ac:spMk id="3" creationId="{91D6C452-3FC4-9B06-8B20-3D0B6081DB3C}"/>
          </ac:spMkLst>
        </pc:spChg>
        <pc:spChg chg="del">
          <ac:chgData name="徐 仁瓏" userId="f19a8855946fc892" providerId="Windows Live" clId="Web-{290AF741-EAA7-4A29-BCE1-D9709B95E2DD}" dt="2024-05-09T02:44:59.544" v="202"/>
          <ac:spMkLst>
            <pc:docMk/>
            <pc:sldMk cId="4008608098" sldId="308"/>
            <ac:spMk id="21" creationId="{352BEC0E-22F8-46D0-9632-375DB541B06C}"/>
          </ac:spMkLst>
        </pc:spChg>
        <pc:spChg chg="del">
          <ac:chgData name="徐 仁瓏" userId="f19a8855946fc892" providerId="Windows Live" clId="Web-{290AF741-EAA7-4A29-BCE1-D9709B95E2DD}" dt="2024-05-09T02:44:59.544" v="202"/>
          <ac:spMkLst>
            <pc:docMk/>
            <pc:sldMk cId="4008608098" sldId="308"/>
            <ac:spMk id="22" creationId="{3FCFB1DE-0B7E-48CC-BA90-B2AB0889F9D6}"/>
          </ac:spMkLst>
        </pc:spChg>
        <pc:spChg chg="add">
          <ac:chgData name="徐 仁瓏" userId="f19a8855946fc892" providerId="Windows Live" clId="Web-{290AF741-EAA7-4A29-BCE1-D9709B95E2DD}" dt="2024-05-09T02:44:59.544" v="202"/>
          <ac:spMkLst>
            <pc:docMk/>
            <pc:sldMk cId="4008608098" sldId="308"/>
            <ac:spMk id="27" creationId="{352BEC0E-22F8-46D0-9632-375DB541B06C}"/>
          </ac:spMkLst>
        </pc:spChg>
        <pc:spChg chg="add">
          <ac:chgData name="徐 仁瓏" userId="f19a8855946fc892" providerId="Windows Live" clId="Web-{290AF741-EAA7-4A29-BCE1-D9709B95E2DD}" dt="2024-05-09T02:44:59.544" v="202"/>
          <ac:spMkLst>
            <pc:docMk/>
            <pc:sldMk cId="4008608098" sldId="308"/>
            <ac:spMk id="29" creationId="{3FCFB1DE-0B7E-48CC-BA90-B2AB0889F9D6}"/>
          </ac:spMkLst>
        </pc:spChg>
        <pc:picChg chg="del">
          <ac:chgData name="徐 仁瓏" userId="f19a8855946fc892" providerId="Windows Live" clId="Web-{290AF741-EAA7-4A29-BCE1-D9709B95E2DD}" dt="2024-05-09T02:44:29.371" v="189"/>
          <ac:picMkLst>
            <pc:docMk/>
            <pc:sldMk cId="4008608098" sldId="308"/>
            <ac:picMk id="4" creationId="{67A4D599-340E-658B-E07A-BE9C90C46E7A}"/>
          </ac:picMkLst>
        </pc:picChg>
        <pc:picChg chg="add mod ord">
          <ac:chgData name="徐 仁瓏" userId="f19a8855946fc892" providerId="Windows Live" clId="Web-{290AF741-EAA7-4A29-BCE1-D9709B95E2DD}" dt="2024-05-09T02:45:58.217" v="223"/>
          <ac:picMkLst>
            <pc:docMk/>
            <pc:sldMk cId="4008608098" sldId="308"/>
            <ac:picMk id="5" creationId="{9186E255-3521-303F-6BB7-438BD23204DD}"/>
          </ac:picMkLst>
        </pc:picChg>
        <pc:picChg chg="add mod">
          <ac:chgData name="徐 仁瓏" userId="f19a8855946fc892" providerId="Windows Live" clId="Web-{290AF741-EAA7-4A29-BCE1-D9709B95E2DD}" dt="2024-05-09T02:46:07.280" v="226" actId="1076"/>
          <ac:picMkLst>
            <pc:docMk/>
            <pc:sldMk cId="4008608098" sldId="308"/>
            <ac:picMk id="6" creationId="{32228F35-4DBD-1104-F9E0-A120849B6B63}"/>
          </ac:picMkLst>
        </pc:picChg>
        <pc:picChg chg="del mod">
          <ac:chgData name="徐 仁瓏" userId="f19a8855946fc892" providerId="Windows Live" clId="Web-{290AF741-EAA7-4A29-BCE1-D9709B95E2DD}" dt="2024-05-09T02:44:02.089" v="185"/>
          <ac:picMkLst>
            <pc:docMk/>
            <pc:sldMk cId="4008608098" sldId="308"/>
            <ac:picMk id="7" creationId="{BA01FDDF-CD92-AA7B-46E3-7579E9BAD3DC}"/>
          </ac:picMkLst>
        </pc:picChg>
      </pc:sldChg>
      <pc:sldChg chg="add del replId">
        <pc:chgData name="徐 仁瓏" userId="f19a8855946fc892" providerId="Windows Live" clId="Web-{290AF741-EAA7-4A29-BCE1-D9709B95E2DD}" dt="2024-05-09T07:02:07.877" v="258"/>
        <pc:sldMkLst>
          <pc:docMk/>
          <pc:sldMk cId="2368312360" sldId="309"/>
        </pc:sldMkLst>
      </pc:sldChg>
      <pc:sldChg chg="addSp delSp modSp add replId">
        <pc:chgData name="徐 仁瓏" userId="f19a8855946fc892" providerId="Windows Live" clId="Web-{290AF741-EAA7-4A29-BCE1-D9709B95E2DD}" dt="2024-05-09T10:11:31.695" v="821" actId="20577"/>
        <pc:sldMkLst>
          <pc:docMk/>
          <pc:sldMk cId="4105757502" sldId="309"/>
        </pc:sldMkLst>
        <pc:spChg chg="del">
          <ac:chgData name="徐 仁瓏" userId="f19a8855946fc892" providerId="Windows Live" clId="Web-{290AF741-EAA7-4A29-BCE1-D9709B95E2DD}" dt="2024-05-09T07:02:34.128" v="269"/>
          <ac:spMkLst>
            <pc:docMk/>
            <pc:sldMk cId="4105757502" sldId="309"/>
            <ac:spMk id="3" creationId="{13298880-5434-26BE-2E62-26A5D1EC289E}"/>
          </ac:spMkLst>
        </pc:spChg>
        <pc:spChg chg="del">
          <ac:chgData name="徐 仁瓏" userId="f19a8855946fc892" providerId="Windows Live" clId="Web-{290AF741-EAA7-4A29-BCE1-D9709B95E2DD}" dt="2024-05-09T07:02:33.769" v="268"/>
          <ac:spMkLst>
            <pc:docMk/>
            <pc:sldMk cId="4105757502" sldId="309"/>
            <ac:spMk id="6" creationId="{DAF86767-5B5E-076B-2A58-B600D81332FB}"/>
          </ac:spMkLst>
        </pc:spChg>
        <pc:spChg chg="add del mod">
          <ac:chgData name="徐 仁瓏" userId="f19a8855946fc892" providerId="Windows Live" clId="Web-{290AF741-EAA7-4A29-BCE1-D9709B95E2DD}" dt="2024-05-09T07:02:33.190" v="267"/>
          <ac:spMkLst>
            <pc:docMk/>
            <pc:sldMk cId="4105757502" sldId="309"/>
            <ac:spMk id="7" creationId="{515777A0-FCC2-B6FF-0FB1-86E2D4F3D61B}"/>
          </ac:spMkLst>
        </pc:spChg>
        <pc:spChg chg="add del mod">
          <ac:chgData name="徐 仁瓏" userId="f19a8855946fc892" providerId="Windows Live" clId="Web-{290AF741-EAA7-4A29-BCE1-D9709B95E2DD}" dt="2024-05-09T07:19:18.319" v="375"/>
          <ac:spMkLst>
            <pc:docMk/>
            <pc:sldMk cId="4105757502" sldId="309"/>
            <ac:spMk id="11" creationId="{9146BF43-F9B8-4CCB-50A0-C5823F10113C}"/>
          </ac:spMkLst>
        </pc:spChg>
        <pc:spChg chg="add mod">
          <ac:chgData name="徐 仁瓏" userId="f19a8855946fc892" providerId="Windows Live" clId="Web-{290AF741-EAA7-4A29-BCE1-D9709B95E2DD}" dt="2024-05-09T10:11:31.695" v="821" actId="20577"/>
          <ac:spMkLst>
            <pc:docMk/>
            <pc:sldMk cId="4105757502" sldId="309"/>
            <ac:spMk id="13" creationId="{A3C45CEB-5F47-196E-CBF9-BDC11D06B5C9}"/>
          </ac:spMkLst>
        </pc:spChg>
        <pc:graphicFrameChg chg="add del modGraphic">
          <ac:chgData name="徐 仁瓏" userId="f19a8855946fc892" providerId="Windows Live" clId="Web-{290AF741-EAA7-4A29-BCE1-D9709B95E2DD}" dt="2024-05-09T07:04:40.115" v="275"/>
          <ac:graphicFrameMkLst>
            <pc:docMk/>
            <pc:sldMk cId="4105757502" sldId="309"/>
            <ac:graphicFrameMk id="8" creationId="{E334D6D9-F828-034E-3C5A-A04623CC531C}"/>
          </ac:graphicFrameMkLst>
        </pc:graphicFrameChg>
        <pc:graphicFrameChg chg="add del mod modGraphic">
          <ac:chgData name="徐 仁瓏" userId="f19a8855946fc892" providerId="Windows Live" clId="Web-{290AF741-EAA7-4A29-BCE1-D9709B95E2DD}" dt="2024-05-09T07:15:45.721" v="366"/>
          <ac:graphicFrameMkLst>
            <pc:docMk/>
            <pc:sldMk cId="4105757502" sldId="309"/>
            <ac:graphicFrameMk id="9" creationId="{A02C41C1-1073-76C3-EEC2-98320E8A4881}"/>
          </ac:graphicFrameMkLst>
        </pc:graphicFrameChg>
        <pc:picChg chg="del">
          <ac:chgData name="徐 仁瓏" userId="f19a8855946fc892" providerId="Windows Live" clId="Web-{290AF741-EAA7-4A29-BCE1-D9709B95E2DD}" dt="2024-05-09T07:02:25.284" v="264"/>
          <ac:picMkLst>
            <pc:docMk/>
            <pc:sldMk cId="4105757502" sldId="309"/>
            <ac:picMk id="4" creationId="{C44CD3F2-CB3A-5AE9-C80B-85E6BDE9DBE5}"/>
          </ac:picMkLst>
        </pc:picChg>
      </pc:sldChg>
      <pc:sldChg chg="add del replId">
        <pc:chgData name="徐 仁瓏" userId="f19a8855946fc892" providerId="Windows Live" clId="Web-{290AF741-EAA7-4A29-BCE1-D9709B95E2DD}" dt="2024-05-09T10:04:00.647" v="662"/>
        <pc:sldMkLst>
          <pc:docMk/>
          <pc:sldMk cId="1675838743" sldId="324"/>
        </pc:sldMkLst>
      </pc:sldChg>
      <pc:sldChg chg="addSp delSp modSp add replId">
        <pc:chgData name="徐 仁瓏" userId="f19a8855946fc892" providerId="Windows Live" clId="Web-{290AF741-EAA7-4A29-BCE1-D9709B95E2DD}" dt="2024-05-09T10:03:18.537" v="660"/>
        <pc:sldMkLst>
          <pc:docMk/>
          <pc:sldMk cId="2115427021" sldId="325"/>
        </pc:sldMkLst>
        <pc:spChg chg="mod">
          <ac:chgData name="徐 仁瓏" userId="f19a8855946fc892" providerId="Windows Live" clId="Web-{290AF741-EAA7-4A29-BCE1-D9709B95E2DD}" dt="2024-05-09T08:16:19.001" v="457" actId="20577"/>
          <ac:spMkLst>
            <pc:docMk/>
            <pc:sldMk cId="2115427021" sldId="325"/>
            <ac:spMk id="2" creationId="{C48A0DFE-F336-951C-9F43-F47937B78671}"/>
          </ac:spMkLst>
        </pc:spChg>
        <pc:spChg chg="mod">
          <ac:chgData name="徐 仁瓏" userId="f19a8855946fc892" providerId="Windows Live" clId="Web-{290AF741-EAA7-4A29-BCE1-D9709B95E2DD}" dt="2024-05-09T10:01:30.173" v="648" actId="20577"/>
          <ac:spMkLst>
            <pc:docMk/>
            <pc:sldMk cId="2115427021" sldId="325"/>
            <ac:spMk id="3" creationId="{91D6C452-3FC4-9B06-8B20-3D0B6081DB3C}"/>
          </ac:spMkLst>
        </pc:spChg>
        <pc:spChg chg="add mod">
          <ac:chgData name="徐 仁瓏" userId="f19a8855946fc892" providerId="Windows Live" clId="Web-{290AF741-EAA7-4A29-BCE1-D9709B95E2DD}" dt="2024-05-09T10:01:50.908" v="651" actId="14100"/>
          <ac:spMkLst>
            <pc:docMk/>
            <pc:sldMk cId="2115427021" sldId="325"/>
            <ac:spMk id="10" creationId="{65EBBE87-426B-B927-6201-5C28A0083522}"/>
          </ac:spMkLst>
        </pc:spChg>
        <pc:picChg chg="add del mod">
          <ac:chgData name="徐 仁瓏" userId="f19a8855946fc892" providerId="Windows Live" clId="Web-{290AF741-EAA7-4A29-BCE1-D9709B95E2DD}" dt="2024-05-09T09:58:52.699" v="562"/>
          <ac:picMkLst>
            <pc:docMk/>
            <pc:sldMk cId="2115427021" sldId="325"/>
            <ac:picMk id="4" creationId="{674FBD86-E0E2-7E2A-58F4-80684D2FE3B5}"/>
          </ac:picMkLst>
        </pc:picChg>
        <pc:picChg chg="add mod">
          <ac:chgData name="徐 仁瓏" userId="f19a8855946fc892" providerId="Windows Live" clId="Web-{290AF741-EAA7-4A29-BCE1-D9709B95E2DD}" dt="2024-05-09T10:01:55.377" v="653" actId="1076"/>
          <ac:picMkLst>
            <pc:docMk/>
            <pc:sldMk cId="2115427021" sldId="325"/>
            <ac:picMk id="5" creationId="{2A1ECA79-2AE8-5E2C-EE5D-886B2DD45127}"/>
          </ac:picMkLst>
        </pc:picChg>
        <pc:picChg chg="del">
          <ac:chgData name="徐 仁瓏" userId="f19a8855946fc892" providerId="Windows Live" clId="Web-{290AF741-EAA7-4A29-BCE1-D9709B95E2DD}" dt="2024-05-09T08:19:06.833" v="473"/>
          <ac:picMkLst>
            <pc:docMk/>
            <pc:sldMk cId="2115427021" sldId="325"/>
            <ac:picMk id="5" creationId="{4334CE66-A215-AAC3-8CCF-6D756CD98DB4}"/>
          </ac:picMkLst>
        </pc:picChg>
        <pc:picChg chg="del">
          <ac:chgData name="徐 仁瓏" userId="f19a8855946fc892" providerId="Windows Live" clId="Web-{290AF741-EAA7-4A29-BCE1-D9709B95E2DD}" dt="2024-05-09T08:25:27.529" v="479"/>
          <ac:picMkLst>
            <pc:docMk/>
            <pc:sldMk cId="2115427021" sldId="325"/>
            <ac:picMk id="6" creationId="{AB35C16C-B9B1-73E8-5EAC-7EEBE0AD9F9B}"/>
          </ac:picMkLst>
        </pc:picChg>
        <pc:picChg chg="add mod">
          <ac:chgData name="徐 仁瓏" userId="f19a8855946fc892" providerId="Windows Live" clId="Web-{290AF741-EAA7-4A29-BCE1-D9709B95E2DD}" dt="2024-05-09T10:02:33.113" v="657" actId="1076"/>
          <ac:picMkLst>
            <pc:docMk/>
            <pc:sldMk cId="2115427021" sldId="325"/>
            <ac:picMk id="6" creationId="{EF5CC4B6-F474-7B22-CC3E-FE499F6339D1}"/>
          </ac:picMkLst>
        </pc:picChg>
        <pc:picChg chg="add del mod">
          <ac:chgData name="徐 仁瓏" userId="f19a8855946fc892" providerId="Windows Live" clId="Web-{290AF741-EAA7-4A29-BCE1-D9709B95E2DD}" dt="2024-05-09T09:58:51.980" v="560"/>
          <ac:picMkLst>
            <pc:docMk/>
            <pc:sldMk cId="2115427021" sldId="325"/>
            <ac:picMk id="7" creationId="{3227D033-DF3F-6D76-26B8-F6477926AF6A}"/>
          </ac:picMkLst>
        </pc:picChg>
        <pc:picChg chg="add del mod">
          <ac:chgData name="徐 仁瓏" userId="f19a8855946fc892" providerId="Windows Live" clId="Web-{290AF741-EAA7-4A29-BCE1-D9709B95E2DD}" dt="2024-05-09T09:58:52.261" v="561"/>
          <ac:picMkLst>
            <pc:docMk/>
            <pc:sldMk cId="2115427021" sldId="325"/>
            <ac:picMk id="8" creationId="{D18386F3-2FBE-E166-E11E-930F9F7C7A33}"/>
          </ac:picMkLst>
        </pc:picChg>
        <pc:picChg chg="add mod">
          <ac:chgData name="徐 仁瓏" userId="f19a8855946fc892" providerId="Windows Live" clId="Web-{290AF741-EAA7-4A29-BCE1-D9709B95E2DD}" dt="2024-05-09T10:02:25.613" v="656"/>
          <ac:picMkLst>
            <pc:docMk/>
            <pc:sldMk cId="2115427021" sldId="325"/>
            <ac:picMk id="11" creationId="{554C155A-1DF2-26E5-38B1-EC8438EF996A}"/>
          </ac:picMkLst>
        </pc:picChg>
        <pc:picChg chg="add mod">
          <ac:chgData name="徐 仁瓏" userId="f19a8855946fc892" providerId="Windows Live" clId="Web-{290AF741-EAA7-4A29-BCE1-D9709B95E2DD}" dt="2024-05-09T10:03:18.537" v="660"/>
          <ac:picMkLst>
            <pc:docMk/>
            <pc:sldMk cId="2115427021" sldId="325"/>
            <ac:picMk id="12" creationId="{4CC54326-13FF-79CA-1722-963982C6F313}"/>
          </ac:picMkLst>
        </pc:picChg>
      </pc:sldChg>
      <pc:sldChg chg="addSp delSp modSp add replId modNotes">
        <pc:chgData name="徐 仁瓏" userId="f19a8855946fc892" providerId="Windows Live" clId="Web-{290AF741-EAA7-4A29-BCE1-D9709B95E2DD}" dt="2024-05-09T10:15:47.439" v="823"/>
        <pc:sldMkLst>
          <pc:docMk/>
          <pc:sldMk cId="4206060619" sldId="326"/>
        </pc:sldMkLst>
        <pc:spChg chg="del mod">
          <ac:chgData name="徐 仁瓏" userId="f19a8855946fc892" providerId="Windows Live" clId="Web-{290AF741-EAA7-4A29-BCE1-D9709B95E2DD}" dt="2024-05-09T09:45:46.748" v="543"/>
          <ac:spMkLst>
            <pc:docMk/>
            <pc:sldMk cId="4206060619" sldId="326"/>
            <ac:spMk id="3" creationId="{91D6C452-3FC4-9B06-8B20-3D0B6081DB3C}"/>
          </ac:spMkLst>
        </pc:spChg>
        <pc:spChg chg="add del mod">
          <ac:chgData name="徐 仁瓏" userId="f19a8855946fc892" providerId="Windows Live" clId="Web-{290AF741-EAA7-4A29-BCE1-D9709B95E2DD}" dt="2024-05-09T09:45:53.248" v="545"/>
          <ac:spMkLst>
            <pc:docMk/>
            <pc:sldMk cId="4206060619" sldId="326"/>
            <ac:spMk id="9" creationId="{C290C329-FAA8-786F-7779-416E0EEFFE7E}"/>
          </ac:spMkLst>
        </pc:spChg>
        <pc:graphicFrameChg chg="add del mod modGraphic">
          <ac:chgData name="徐 仁瓏" userId="f19a8855946fc892" providerId="Windows Live" clId="Web-{290AF741-EAA7-4A29-BCE1-D9709B95E2DD}" dt="2024-05-09T10:10:05.958" v="672"/>
          <ac:graphicFrameMkLst>
            <pc:docMk/>
            <pc:sldMk cId="4206060619" sldId="326"/>
            <ac:graphicFrameMk id="10" creationId="{7435E147-E25A-36FE-4782-657D90F7E33B}"/>
          </ac:graphicFrameMkLst>
        </pc:graphicFrameChg>
        <pc:picChg chg="del">
          <ac:chgData name="徐 仁瓏" userId="f19a8855946fc892" providerId="Windows Live" clId="Web-{290AF741-EAA7-4A29-BCE1-D9709B95E2DD}" dt="2024-05-09T09:45:42.357" v="540"/>
          <ac:picMkLst>
            <pc:docMk/>
            <pc:sldMk cId="4206060619" sldId="326"/>
            <ac:picMk id="4" creationId="{674FBD86-E0E2-7E2A-58F4-80684D2FE3B5}"/>
          </ac:picMkLst>
        </pc:picChg>
        <pc:picChg chg="add mod">
          <ac:chgData name="徐 仁瓏" userId="f19a8855946fc892" providerId="Windows Live" clId="Web-{290AF741-EAA7-4A29-BCE1-D9709B95E2DD}" dt="2024-05-09T10:10:06.692" v="673" actId="1076"/>
          <ac:picMkLst>
            <pc:docMk/>
            <pc:sldMk cId="4206060619" sldId="326"/>
            <ac:picMk id="5" creationId="{2D94BB20-27B3-32FD-E763-7ADABAAA37BB}"/>
          </ac:picMkLst>
        </pc:picChg>
        <pc:picChg chg="del">
          <ac:chgData name="徐 仁瓏" userId="f19a8855946fc892" providerId="Windows Live" clId="Web-{290AF741-EAA7-4A29-BCE1-D9709B95E2DD}" dt="2024-05-09T09:45:40.669" v="538"/>
          <ac:picMkLst>
            <pc:docMk/>
            <pc:sldMk cId="4206060619" sldId="326"/>
            <ac:picMk id="7" creationId="{3227D033-DF3F-6D76-26B8-F6477926AF6A}"/>
          </ac:picMkLst>
        </pc:picChg>
        <pc:picChg chg="del">
          <ac:chgData name="徐 仁瓏" userId="f19a8855946fc892" providerId="Windows Live" clId="Web-{290AF741-EAA7-4A29-BCE1-D9709B95E2DD}" dt="2024-05-09T09:45:40.951" v="539"/>
          <ac:picMkLst>
            <pc:docMk/>
            <pc:sldMk cId="4206060619" sldId="326"/>
            <ac:picMk id="8" creationId="{D18386F3-2FBE-E166-E11E-930F9F7C7A33}"/>
          </ac:picMkLst>
        </pc:picChg>
      </pc:sldChg>
      <pc:sldChg chg="addSp delSp modSp add replId">
        <pc:chgData name="徐 仁瓏" userId="f19a8855946fc892" providerId="Windows Live" clId="Web-{290AF741-EAA7-4A29-BCE1-D9709B95E2DD}" dt="2024-05-09T10:56:40.404" v="1584"/>
        <pc:sldMkLst>
          <pc:docMk/>
          <pc:sldMk cId="2818398186" sldId="327"/>
        </pc:sldMkLst>
        <pc:spChg chg="mod">
          <ac:chgData name="徐 仁瓏" userId="f19a8855946fc892" providerId="Windows Live" clId="Web-{290AF741-EAA7-4A29-BCE1-D9709B95E2DD}" dt="2024-05-09T10:23:41.503" v="1017" actId="20577"/>
          <ac:spMkLst>
            <pc:docMk/>
            <pc:sldMk cId="2818398186" sldId="327"/>
            <ac:spMk id="21" creationId="{352BEC0E-22F8-46D0-9632-375DB541B06C}"/>
          </ac:spMkLst>
        </pc:spChg>
        <pc:graphicFrameChg chg="add mod modGraphic">
          <ac:chgData name="徐 仁瓏" userId="f19a8855946fc892" providerId="Windows Live" clId="Web-{290AF741-EAA7-4A29-BCE1-D9709B95E2DD}" dt="2024-05-09T10:56:40.404" v="1584"/>
          <ac:graphicFrameMkLst>
            <pc:docMk/>
            <pc:sldMk cId="2818398186" sldId="327"/>
            <ac:graphicFrameMk id="3" creationId="{52DCCA16-DE47-7250-90AA-2EC3019CA2E9}"/>
          </ac:graphicFrameMkLst>
        </pc:graphicFrameChg>
        <pc:picChg chg="del">
          <ac:chgData name="徐 仁瓏" userId="f19a8855946fc892" providerId="Windows Live" clId="Web-{290AF741-EAA7-4A29-BCE1-D9709B95E2DD}" dt="2024-05-09T10:10:10.880" v="675"/>
          <ac:picMkLst>
            <pc:docMk/>
            <pc:sldMk cId="2818398186" sldId="327"/>
            <ac:picMk id="5" creationId="{2D94BB20-27B3-32FD-E763-7ADABAAA37BB}"/>
          </ac:picMkLst>
        </pc:picChg>
      </pc:sldChg>
      <pc:sldChg chg="add del replId">
        <pc:chgData name="徐 仁瓏" userId="f19a8855946fc892" providerId="Windows Live" clId="Web-{290AF741-EAA7-4A29-BCE1-D9709B95E2DD}" dt="2024-05-09T10:03:31.490" v="661"/>
        <pc:sldMkLst>
          <pc:docMk/>
          <pc:sldMk cId="3781323427" sldId="327"/>
        </pc:sldMkLst>
      </pc:sldChg>
      <pc:sldChg chg="add replId">
        <pc:chgData name="徐 仁瓏" userId="f19a8855946fc892" providerId="Windows Live" clId="Web-{290AF741-EAA7-4A29-BCE1-D9709B95E2DD}" dt="2024-05-09T10:27:57.684" v="1145"/>
        <pc:sldMkLst>
          <pc:docMk/>
          <pc:sldMk cId="2948315201" sldId="328"/>
        </pc:sldMkLst>
      </pc:sldChg>
      <pc:sldChg chg="addSp delSp modSp add del replId">
        <pc:chgData name="徐 仁瓏" userId="f19a8855946fc892" providerId="Windows Live" clId="Web-{290AF741-EAA7-4A29-BCE1-D9709B95E2DD}" dt="2024-05-09T10:46:12.334" v="1169"/>
        <pc:sldMkLst>
          <pc:docMk/>
          <pc:sldMk cId="2381636595" sldId="329"/>
        </pc:sldMkLst>
        <pc:spChg chg="del mod">
          <ac:chgData name="徐 仁瓏" userId="f19a8855946fc892" providerId="Windows Live" clId="Web-{290AF741-EAA7-4A29-BCE1-D9709B95E2DD}" dt="2024-05-09T10:45:03.831" v="1155"/>
          <ac:spMkLst>
            <pc:docMk/>
            <pc:sldMk cId="2381636595" sldId="329"/>
            <ac:spMk id="3" creationId="{06F3CB77-C563-8974-3081-AB5292E239BB}"/>
          </ac:spMkLst>
        </pc:spChg>
        <pc:spChg chg="add del mod">
          <ac:chgData name="徐 仁瓏" userId="f19a8855946fc892" providerId="Windows Live" clId="Web-{290AF741-EAA7-4A29-BCE1-D9709B95E2DD}" dt="2024-05-09T10:45:14.785" v="1157"/>
          <ac:spMkLst>
            <pc:docMk/>
            <pc:sldMk cId="2381636595" sldId="329"/>
            <ac:spMk id="6" creationId="{A6C6F072-45A1-1939-84FD-7380F39D2256}"/>
          </ac:spMkLst>
        </pc:spChg>
        <pc:graphicFrameChg chg="add mod">
          <ac:chgData name="徐 仁瓏" userId="f19a8855946fc892" providerId="Windows Live" clId="Web-{290AF741-EAA7-4A29-BCE1-D9709B95E2DD}" dt="2024-05-09T10:45:26.832" v="1159" actId="1076"/>
          <ac:graphicFrameMkLst>
            <pc:docMk/>
            <pc:sldMk cId="2381636595" sldId="329"/>
            <ac:graphicFrameMk id="7" creationId="{7A91FD01-0891-B3C7-8C74-01B90A2010FA}"/>
          </ac:graphicFrameMkLst>
        </pc:graphicFrameChg>
        <pc:picChg chg="del">
          <ac:chgData name="徐 仁瓏" userId="f19a8855946fc892" providerId="Windows Live" clId="Web-{290AF741-EAA7-4A29-BCE1-D9709B95E2DD}" dt="2024-05-09T10:45:00.863" v="1153"/>
          <ac:picMkLst>
            <pc:docMk/>
            <pc:sldMk cId="2381636595" sldId="329"/>
            <ac:picMk id="4" creationId="{F41C71EF-2658-1BC3-4694-22426DE0668A}"/>
          </ac:picMkLst>
        </pc:picChg>
      </pc:sldChg>
      <pc:sldChg chg="addSp delSp modSp new mod setBg">
        <pc:chgData name="徐 仁瓏" userId="f19a8855946fc892" providerId="Windows Live" clId="Web-{290AF741-EAA7-4A29-BCE1-D9709B95E2DD}" dt="2024-05-09T10:57:01.451" v="1597"/>
        <pc:sldMkLst>
          <pc:docMk/>
          <pc:sldMk cId="2588965192" sldId="329"/>
        </pc:sldMkLst>
        <pc:spChg chg="del">
          <ac:chgData name="徐 仁瓏" userId="f19a8855946fc892" providerId="Windows Live" clId="Web-{290AF741-EAA7-4A29-BCE1-D9709B95E2DD}" dt="2024-05-09T10:51:44.159" v="1334"/>
          <ac:spMkLst>
            <pc:docMk/>
            <pc:sldMk cId="2588965192" sldId="329"/>
            <ac:spMk id="2" creationId="{1558AB52-8B36-4642-CE1F-CB01E1979A0E}"/>
          </ac:spMkLst>
        </pc:spChg>
        <pc:spChg chg="del">
          <ac:chgData name="徐 仁瓏" userId="f19a8855946fc892" providerId="Windows Live" clId="Web-{290AF741-EAA7-4A29-BCE1-D9709B95E2DD}" dt="2024-05-09T10:51:39.737" v="1333"/>
          <ac:spMkLst>
            <pc:docMk/>
            <pc:sldMk cId="2588965192" sldId="329"/>
            <ac:spMk id="3" creationId="{48A9B879-F5A2-4C30-ED2E-EAC59DA84FD3}"/>
          </ac:spMkLst>
        </pc:spChg>
        <pc:graphicFrameChg chg="add mod ord modGraphic">
          <ac:chgData name="徐 仁瓏" userId="f19a8855946fc892" providerId="Windows Live" clId="Web-{290AF741-EAA7-4A29-BCE1-D9709B95E2DD}" dt="2024-05-09T10:57:01.451" v="1597"/>
          <ac:graphicFrameMkLst>
            <pc:docMk/>
            <pc:sldMk cId="2588965192" sldId="329"/>
            <ac:graphicFrameMk id="5" creationId="{E5B351D3-DEFD-1034-1B25-50E6CD9B4EF7}"/>
          </ac:graphicFrameMkLst>
        </pc:graphicFrameChg>
      </pc:sldChg>
      <pc:sldChg chg="add replId">
        <pc:chgData name="徐 仁瓏" userId="f19a8855946fc892" providerId="Windows Live" clId="Web-{290AF741-EAA7-4A29-BCE1-D9709B95E2DD}" dt="2024-05-09T10:57:17.452" v="1598"/>
        <pc:sldMkLst>
          <pc:docMk/>
          <pc:sldMk cId="556912989" sldId="330"/>
        </pc:sldMkLst>
      </pc:sldChg>
      <pc:sldChg chg="addSp delSp modSp add del replId">
        <pc:chgData name="徐 仁瓏" userId="f19a8855946fc892" providerId="Windows Live" clId="Web-{290AF741-EAA7-4A29-BCE1-D9709B95E2DD}" dt="2024-05-09T10:51:36.111" v="1331"/>
        <pc:sldMkLst>
          <pc:docMk/>
          <pc:sldMk cId="931073744" sldId="330"/>
        </pc:sldMkLst>
        <pc:spChg chg="mod">
          <ac:chgData name="徐 仁瓏" userId="f19a8855946fc892" providerId="Windows Live" clId="Web-{290AF741-EAA7-4A29-BCE1-D9709B95E2DD}" dt="2024-05-09T10:50:53.094" v="1320"/>
          <ac:spMkLst>
            <pc:docMk/>
            <pc:sldMk cId="931073744" sldId="330"/>
            <ac:spMk id="2" creationId="{DE2D1002-CE22-3E44-EFC1-954FAF0AD3F3}"/>
          </ac:spMkLst>
        </pc:spChg>
        <pc:spChg chg="del mod">
          <ac:chgData name="徐 仁瓏" userId="f19a8855946fc892" providerId="Windows Live" clId="Web-{290AF741-EAA7-4A29-BCE1-D9709B95E2DD}" dt="2024-05-09T10:46:16.428" v="1173"/>
          <ac:spMkLst>
            <pc:docMk/>
            <pc:sldMk cId="931073744" sldId="330"/>
            <ac:spMk id="3" creationId="{06F3CB77-C563-8974-3081-AB5292E239BB}"/>
          </ac:spMkLst>
        </pc:spChg>
        <pc:spChg chg="add del mod">
          <ac:chgData name="徐 仁瓏" userId="f19a8855946fc892" providerId="Windows Live" clId="Web-{290AF741-EAA7-4A29-BCE1-D9709B95E2DD}" dt="2024-05-09T10:46:18.740" v="1174"/>
          <ac:spMkLst>
            <pc:docMk/>
            <pc:sldMk cId="931073744" sldId="330"/>
            <ac:spMk id="6" creationId="{700940F4-C6EB-AFE7-1AA4-705D98494FB4}"/>
          </ac:spMkLst>
        </pc:spChg>
        <pc:spChg chg="add del">
          <ac:chgData name="徐 仁瓏" userId="f19a8855946fc892" providerId="Windows Live" clId="Web-{290AF741-EAA7-4A29-BCE1-D9709B95E2DD}" dt="2024-05-09T10:50:16.109" v="1314"/>
          <ac:spMkLst>
            <pc:docMk/>
            <pc:sldMk cId="931073744" sldId="330"/>
            <ac:spMk id="26" creationId="{743AA782-23D1-4521-8CAD-47662984AA08}"/>
          </ac:spMkLst>
        </pc:spChg>
        <pc:spChg chg="add del">
          <ac:chgData name="徐 仁瓏" userId="f19a8855946fc892" providerId="Windows Live" clId="Web-{290AF741-EAA7-4A29-BCE1-D9709B95E2DD}" dt="2024-05-09T10:50:16.109" v="1314"/>
          <ac:spMkLst>
            <pc:docMk/>
            <pc:sldMk cId="931073744" sldId="330"/>
            <ac:spMk id="27" creationId="{71877DBC-BB60-40F0-AC93-2ACDBAAE60CE}"/>
          </ac:spMkLst>
        </pc:spChg>
        <pc:spChg chg="add del">
          <ac:chgData name="徐 仁瓏" userId="f19a8855946fc892" providerId="Windows Live" clId="Web-{290AF741-EAA7-4A29-BCE1-D9709B95E2DD}" dt="2024-05-09T10:50:04.764" v="1309"/>
          <ac:spMkLst>
            <pc:docMk/>
            <pc:sldMk cId="931073744" sldId="330"/>
            <ac:spMk id="32" creationId="{BCED4D40-4B67-4331-AC48-79B82B4A47D8}"/>
          </ac:spMkLst>
        </pc:spChg>
        <pc:spChg chg="add del">
          <ac:chgData name="徐 仁瓏" userId="f19a8855946fc892" providerId="Windows Live" clId="Web-{290AF741-EAA7-4A29-BCE1-D9709B95E2DD}" dt="2024-05-09T10:50:04.764" v="1309"/>
          <ac:spMkLst>
            <pc:docMk/>
            <pc:sldMk cId="931073744" sldId="330"/>
            <ac:spMk id="34" creationId="{670CEDEF-4F34-412E-84EE-329C1E936AF5}"/>
          </ac:spMkLst>
        </pc:spChg>
        <pc:spChg chg="add del">
          <ac:chgData name="徐 仁瓏" userId="f19a8855946fc892" providerId="Windows Live" clId="Web-{290AF741-EAA7-4A29-BCE1-D9709B95E2DD}" dt="2024-05-09T10:50:13.577" v="1311"/>
          <ac:spMkLst>
            <pc:docMk/>
            <pc:sldMk cId="931073744" sldId="330"/>
            <ac:spMk id="36" creationId="{BCED4D40-4B67-4331-AC48-79B82B4A47D8}"/>
          </ac:spMkLst>
        </pc:spChg>
        <pc:spChg chg="add del">
          <ac:chgData name="徐 仁瓏" userId="f19a8855946fc892" providerId="Windows Live" clId="Web-{290AF741-EAA7-4A29-BCE1-D9709B95E2DD}" dt="2024-05-09T10:50:13.577" v="1311"/>
          <ac:spMkLst>
            <pc:docMk/>
            <pc:sldMk cId="931073744" sldId="330"/>
            <ac:spMk id="37" creationId="{670CEDEF-4F34-412E-84EE-329C1E936AF5}"/>
          </ac:spMkLst>
        </pc:spChg>
        <pc:spChg chg="add del">
          <ac:chgData name="徐 仁瓏" userId="f19a8855946fc892" providerId="Windows Live" clId="Web-{290AF741-EAA7-4A29-BCE1-D9709B95E2DD}" dt="2024-05-09T10:50:16.093" v="1313"/>
          <ac:spMkLst>
            <pc:docMk/>
            <pc:sldMk cId="931073744" sldId="330"/>
            <ac:spMk id="39" creationId="{BCED4D40-4B67-4331-AC48-79B82B4A47D8}"/>
          </ac:spMkLst>
        </pc:spChg>
        <pc:spChg chg="add del">
          <ac:chgData name="徐 仁瓏" userId="f19a8855946fc892" providerId="Windows Live" clId="Web-{290AF741-EAA7-4A29-BCE1-D9709B95E2DD}" dt="2024-05-09T10:50:16.093" v="1313"/>
          <ac:spMkLst>
            <pc:docMk/>
            <pc:sldMk cId="931073744" sldId="330"/>
            <ac:spMk id="40" creationId="{670CEDEF-4F34-412E-84EE-329C1E936AF5}"/>
          </ac:spMkLst>
        </pc:spChg>
        <pc:spChg chg="add del">
          <ac:chgData name="徐 仁瓏" userId="f19a8855946fc892" providerId="Windows Live" clId="Web-{290AF741-EAA7-4A29-BCE1-D9709B95E2DD}" dt="2024-05-09T10:50:57.094" v="1323"/>
          <ac:spMkLst>
            <pc:docMk/>
            <pc:sldMk cId="931073744" sldId="330"/>
            <ac:spMk id="42" creationId="{665DBBEF-238B-476B-96AB-8AAC3224ECEA}"/>
          </ac:spMkLst>
        </pc:spChg>
        <pc:spChg chg="add del">
          <ac:chgData name="徐 仁瓏" userId="f19a8855946fc892" providerId="Windows Live" clId="Web-{290AF741-EAA7-4A29-BCE1-D9709B95E2DD}" dt="2024-05-09T10:50:57.094" v="1323"/>
          <ac:spMkLst>
            <pc:docMk/>
            <pc:sldMk cId="931073744" sldId="330"/>
            <ac:spMk id="43" creationId="{3FCFB1DE-0B7E-48CC-BA90-B2AB0889F9D6}"/>
          </ac:spMkLst>
        </pc:spChg>
        <pc:spChg chg="add del">
          <ac:chgData name="徐 仁瓏" userId="f19a8855946fc892" providerId="Windows Live" clId="Web-{290AF741-EAA7-4A29-BCE1-D9709B95E2DD}" dt="2024-05-09T10:50:49.360" v="1318"/>
          <ac:spMkLst>
            <pc:docMk/>
            <pc:sldMk cId="931073744" sldId="330"/>
            <ac:spMk id="45" creationId="{68AF5748-FED8-45BA-8631-26D1D10F3246}"/>
          </ac:spMkLst>
        </pc:spChg>
        <pc:spChg chg="add del">
          <ac:chgData name="徐 仁瓏" userId="f19a8855946fc892" providerId="Windows Live" clId="Web-{290AF741-EAA7-4A29-BCE1-D9709B95E2DD}" dt="2024-05-09T10:50:49.360" v="1318"/>
          <ac:spMkLst>
            <pc:docMk/>
            <pc:sldMk cId="931073744" sldId="330"/>
            <ac:spMk id="46" creationId="{AF2F604E-43BE-4DC3-B983-E071523364F8}"/>
          </ac:spMkLst>
        </pc:spChg>
        <pc:spChg chg="add del">
          <ac:chgData name="徐 仁瓏" userId="f19a8855946fc892" providerId="Windows Live" clId="Web-{290AF741-EAA7-4A29-BCE1-D9709B95E2DD}" dt="2024-05-09T10:50:36.266" v="1316"/>
          <ac:spMkLst>
            <pc:docMk/>
            <pc:sldMk cId="931073744" sldId="330"/>
            <ac:spMk id="48" creationId="{665DBBEF-238B-476B-96AB-8AAC3224ECEA}"/>
          </ac:spMkLst>
        </pc:spChg>
        <pc:spChg chg="add del">
          <ac:chgData name="徐 仁瓏" userId="f19a8855946fc892" providerId="Windows Live" clId="Web-{290AF741-EAA7-4A29-BCE1-D9709B95E2DD}" dt="2024-05-09T10:50:36.266" v="1316"/>
          <ac:spMkLst>
            <pc:docMk/>
            <pc:sldMk cId="931073744" sldId="330"/>
            <ac:spMk id="50" creationId="{3FCFB1DE-0B7E-48CC-BA90-B2AB0889F9D6}"/>
          </ac:spMkLst>
        </pc:spChg>
        <pc:spChg chg="add del">
          <ac:chgData name="徐 仁瓏" userId="f19a8855946fc892" providerId="Windows Live" clId="Web-{290AF741-EAA7-4A29-BCE1-D9709B95E2DD}" dt="2024-05-09T10:50:49.360" v="1318"/>
          <ac:spMkLst>
            <pc:docMk/>
            <pc:sldMk cId="931073744" sldId="330"/>
            <ac:spMk id="52" creationId="{08C9B587-E65E-4B52-B37C-ABEBB6E87928}"/>
          </ac:spMkLst>
        </pc:spChg>
        <pc:spChg chg="add del">
          <ac:chgData name="徐 仁瓏" userId="f19a8855946fc892" providerId="Windows Live" clId="Web-{290AF741-EAA7-4A29-BCE1-D9709B95E2DD}" dt="2024-05-09T10:50:53.094" v="1320"/>
          <ac:spMkLst>
            <pc:docMk/>
            <pc:sldMk cId="931073744" sldId="330"/>
            <ac:spMk id="54" creationId="{68AF5748-FED8-45BA-8631-26D1D10F3246}"/>
          </ac:spMkLst>
        </pc:spChg>
        <pc:spChg chg="add del">
          <ac:chgData name="徐 仁瓏" userId="f19a8855946fc892" providerId="Windows Live" clId="Web-{290AF741-EAA7-4A29-BCE1-D9709B95E2DD}" dt="2024-05-09T10:50:53.094" v="1320"/>
          <ac:spMkLst>
            <pc:docMk/>
            <pc:sldMk cId="931073744" sldId="330"/>
            <ac:spMk id="55" creationId="{AF2F604E-43BE-4DC3-B983-E071523364F8}"/>
          </ac:spMkLst>
        </pc:spChg>
        <pc:spChg chg="add del">
          <ac:chgData name="徐 仁瓏" userId="f19a8855946fc892" providerId="Windows Live" clId="Web-{290AF741-EAA7-4A29-BCE1-D9709B95E2DD}" dt="2024-05-09T10:50:53.094" v="1320"/>
          <ac:spMkLst>
            <pc:docMk/>
            <pc:sldMk cId="931073744" sldId="330"/>
            <ac:spMk id="56" creationId="{08C9B587-E65E-4B52-B37C-ABEBB6E87928}"/>
          </ac:spMkLst>
        </pc:spChg>
        <pc:spChg chg="add del">
          <ac:chgData name="徐 仁瓏" userId="f19a8855946fc892" providerId="Windows Live" clId="Web-{290AF741-EAA7-4A29-BCE1-D9709B95E2DD}" dt="2024-05-09T10:50:57.063" v="1322"/>
          <ac:spMkLst>
            <pc:docMk/>
            <pc:sldMk cId="931073744" sldId="330"/>
            <ac:spMk id="58" creationId="{665DBBEF-238B-476B-96AB-8AAC3224ECEA}"/>
          </ac:spMkLst>
        </pc:spChg>
        <pc:spChg chg="add del">
          <ac:chgData name="徐 仁瓏" userId="f19a8855946fc892" providerId="Windows Live" clId="Web-{290AF741-EAA7-4A29-BCE1-D9709B95E2DD}" dt="2024-05-09T10:50:57.063" v="1322"/>
          <ac:spMkLst>
            <pc:docMk/>
            <pc:sldMk cId="931073744" sldId="330"/>
            <ac:spMk id="59" creationId="{3FCFB1DE-0B7E-48CC-BA90-B2AB0889F9D6}"/>
          </ac:spMkLst>
        </pc:spChg>
        <pc:spChg chg="add">
          <ac:chgData name="徐 仁瓏" userId="f19a8855946fc892" providerId="Windows Live" clId="Web-{290AF741-EAA7-4A29-BCE1-D9709B95E2DD}" dt="2024-05-09T10:50:57.094" v="1323"/>
          <ac:spMkLst>
            <pc:docMk/>
            <pc:sldMk cId="931073744" sldId="330"/>
            <ac:spMk id="61" creationId="{665DBBEF-238B-476B-96AB-8AAC3224ECEA}"/>
          </ac:spMkLst>
        </pc:spChg>
        <pc:spChg chg="add">
          <ac:chgData name="徐 仁瓏" userId="f19a8855946fc892" providerId="Windows Live" clId="Web-{290AF741-EAA7-4A29-BCE1-D9709B95E2DD}" dt="2024-05-09T10:50:57.094" v="1323"/>
          <ac:spMkLst>
            <pc:docMk/>
            <pc:sldMk cId="931073744" sldId="330"/>
            <ac:spMk id="62" creationId="{3FCFB1DE-0B7E-48CC-BA90-B2AB0889F9D6}"/>
          </ac:spMkLst>
        </pc:spChg>
        <pc:graphicFrameChg chg="add mod modGraphic">
          <ac:chgData name="徐 仁瓏" userId="f19a8855946fc892" providerId="Windows Live" clId="Web-{290AF741-EAA7-4A29-BCE1-D9709B95E2DD}" dt="2024-05-09T10:51:31.971" v="1328" actId="1076"/>
          <ac:graphicFrameMkLst>
            <pc:docMk/>
            <pc:sldMk cId="931073744" sldId="330"/>
            <ac:graphicFrameMk id="7" creationId="{E802D186-CD52-AE2E-1C8E-367171E71E37}"/>
          </ac:graphicFrameMkLst>
        </pc:graphicFrameChg>
        <pc:graphicFrameChg chg="add del mod modGraphic">
          <ac:chgData name="徐 仁瓏" userId="f19a8855946fc892" providerId="Windows Live" clId="Web-{290AF741-EAA7-4A29-BCE1-D9709B95E2DD}" dt="2024-05-09T10:48:36.777" v="1260"/>
          <ac:graphicFrameMkLst>
            <pc:docMk/>
            <pc:sldMk cId="931073744" sldId="330"/>
            <ac:graphicFrameMk id="9" creationId="{0CAC48EE-C4FC-11DA-192E-6A5889228A34}"/>
          </ac:graphicFrameMkLst>
        </pc:graphicFrameChg>
        <pc:graphicFrameChg chg="add del">
          <ac:chgData name="徐 仁瓏" userId="f19a8855946fc892" providerId="Windows Live" clId="Web-{290AF741-EAA7-4A29-BCE1-D9709B95E2DD}" dt="2024-05-09T10:51:33.955" v="1330"/>
          <ac:graphicFrameMkLst>
            <pc:docMk/>
            <pc:sldMk cId="931073744" sldId="330"/>
            <ac:graphicFrameMk id="10" creationId="{BD9A4227-A1ED-32BF-F4B1-E23E57E58D9C}"/>
          </ac:graphicFrameMkLst>
        </pc:graphicFrameChg>
        <pc:picChg chg="del">
          <ac:chgData name="徐 仁瓏" userId="f19a8855946fc892" providerId="Windows Live" clId="Web-{290AF741-EAA7-4A29-BCE1-D9709B95E2DD}" dt="2024-05-09T10:46:15.412" v="1172"/>
          <ac:picMkLst>
            <pc:docMk/>
            <pc:sldMk cId="931073744" sldId="330"/>
            <ac:picMk id="4" creationId="{F41C71EF-2658-1BC3-4694-22426DE0668A}"/>
          </ac:picMkLst>
        </pc:picChg>
      </pc:sldChg>
      <pc:sldChg chg="addSp delSp modSp new mod setBg">
        <pc:chgData name="徐 仁瓏" userId="f19a8855946fc892" providerId="Windows Live" clId="Web-{290AF741-EAA7-4A29-BCE1-D9709B95E2DD}" dt="2024-05-09T11:51:12.321" v="1997"/>
        <pc:sldMkLst>
          <pc:docMk/>
          <pc:sldMk cId="2808979672" sldId="331"/>
        </pc:sldMkLst>
        <pc:spChg chg="del">
          <ac:chgData name="徐 仁瓏" userId="f19a8855946fc892" providerId="Windows Live" clId="Web-{290AF741-EAA7-4A29-BCE1-D9709B95E2DD}" dt="2024-05-09T11:36:41.060" v="1636"/>
          <ac:spMkLst>
            <pc:docMk/>
            <pc:sldMk cId="2808979672" sldId="331"/>
            <ac:spMk id="2" creationId="{E473CBA0-EB72-5C25-4B12-E495C005B9C9}"/>
          </ac:spMkLst>
        </pc:spChg>
        <pc:spChg chg="del">
          <ac:chgData name="徐 仁瓏" userId="f19a8855946fc892" providerId="Windows Live" clId="Web-{290AF741-EAA7-4A29-BCE1-D9709B95E2DD}" dt="2024-05-09T11:36:31.372" v="1634"/>
          <ac:spMkLst>
            <pc:docMk/>
            <pc:sldMk cId="2808979672" sldId="331"/>
            <ac:spMk id="3" creationId="{68FF1A4D-50F5-E509-32DE-631E810F4944}"/>
          </ac:spMkLst>
        </pc:spChg>
        <pc:spChg chg="add del mod">
          <ac:chgData name="徐 仁瓏" userId="f19a8855946fc892" providerId="Windows Live" clId="Web-{290AF741-EAA7-4A29-BCE1-D9709B95E2DD}" dt="2024-05-09T11:42:59.431" v="1716"/>
          <ac:spMkLst>
            <pc:docMk/>
            <pc:sldMk cId="2808979672" sldId="331"/>
            <ac:spMk id="7" creationId="{66F5B24C-5652-D9CF-699D-01B88E1053E6}"/>
          </ac:spMkLst>
        </pc:spChg>
        <pc:spChg chg="add del">
          <ac:chgData name="徐 仁瓏" userId="f19a8855946fc892" providerId="Windows Live" clId="Web-{290AF741-EAA7-4A29-BCE1-D9709B95E2DD}" dt="2024-05-09T11:36:49.998" v="1638"/>
          <ac:spMkLst>
            <pc:docMk/>
            <pc:sldMk cId="2808979672" sldId="331"/>
            <ac:spMk id="10" creationId="{53B021B3-DE93-4AB7-8A18-CF5F1CED88B8}"/>
          </ac:spMkLst>
        </pc:spChg>
        <pc:spChg chg="add del">
          <ac:chgData name="徐 仁瓏" userId="f19a8855946fc892" providerId="Windows Live" clId="Web-{290AF741-EAA7-4A29-BCE1-D9709B95E2DD}" dt="2024-05-09T11:36:49.998" v="1638"/>
          <ac:spMkLst>
            <pc:docMk/>
            <pc:sldMk cId="2808979672" sldId="331"/>
            <ac:spMk id="12" creationId="{52D502E5-F6B4-4D58-B4AE-FC466FF15EE8}"/>
          </ac:spMkLst>
        </pc:spChg>
        <pc:spChg chg="add del">
          <ac:chgData name="徐 仁瓏" userId="f19a8855946fc892" providerId="Windows Live" clId="Web-{290AF741-EAA7-4A29-BCE1-D9709B95E2DD}" dt="2024-05-09T11:36:49.998" v="1638"/>
          <ac:spMkLst>
            <pc:docMk/>
            <pc:sldMk cId="2808979672" sldId="331"/>
            <ac:spMk id="14" creationId="{9DECDBF4-02B6-4BB4-B65B-B8107AD6A9E8}"/>
          </ac:spMkLst>
        </pc:spChg>
        <pc:graphicFrameChg chg="add del mod ord modGraphic">
          <ac:chgData name="徐 仁瓏" userId="f19a8855946fc892" providerId="Windows Live" clId="Web-{290AF741-EAA7-4A29-BCE1-D9709B95E2DD}" dt="2024-05-09T11:42:44.024" v="1706"/>
          <ac:graphicFrameMkLst>
            <pc:docMk/>
            <pc:sldMk cId="2808979672" sldId="331"/>
            <ac:graphicFrameMk id="5" creationId="{4B13757B-5424-E136-6331-04DA2A4CF5D0}"/>
          </ac:graphicFrameMkLst>
        </pc:graphicFrameChg>
        <pc:graphicFrameChg chg="add del mod ord modGraphic">
          <ac:chgData name="徐 仁瓏" userId="f19a8855946fc892" providerId="Windows Live" clId="Web-{290AF741-EAA7-4A29-BCE1-D9709B95E2DD}" dt="2024-05-09T11:42:46.181" v="1708"/>
          <ac:graphicFrameMkLst>
            <pc:docMk/>
            <pc:sldMk cId="2808979672" sldId="331"/>
            <ac:graphicFrameMk id="9" creationId="{E7EF5A06-3EA3-7B36-88C5-E7686D91D484}"/>
          </ac:graphicFrameMkLst>
        </pc:graphicFrameChg>
        <pc:graphicFrameChg chg="add del mod ord modGraphic">
          <ac:chgData name="徐 仁瓏" userId="f19a8855946fc892" providerId="Windows Live" clId="Web-{290AF741-EAA7-4A29-BCE1-D9709B95E2DD}" dt="2024-05-09T11:42:50.556" v="1711"/>
          <ac:graphicFrameMkLst>
            <pc:docMk/>
            <pc:sldMk cId="2808979672" sldId="331"/>
            <ac:graphicFrameMk id="13" creationId="{999CBF8D-7A5A-D0FE-E822-045171D834E7}"/>
          </ac:graphicFrameMkLst>
        </pc:graphicFrameChg>
        <pc:graphicFrameChg chg="add del mod">
          <ac:chgData name="徐 仁瓏" userId="f19a8855946fc892" providerId="Windows Live" clId="Web-{290AF741-EAA7-4A29-BCE1-D9709B95E2DD}" dt="2024-05-09T11:42:57.072" v="1714"/>
          <ac:graphicFrameMkLst>
            <pc:docMk/>
            <pc:sldMk cId="2808979672" sldId="331"/>
            <ac:graphicFrameMk id="16" creationId="{ADF8FD8B-975C-173A-9878-B3E6D194FE16}"/>
          </ac:graphicFrameMkLst>
        </pc:graphicFrameChg>
        <pc:graphicFrameChg chg="add mod ord modGraphic">
          <ac:chgData name="徐 仁瓏" userId="f19a8855946fc892" providerId="Windows Live" clId="Web-{290AF741-EAA7-4A29-BCE1-D9709B95E2DD}" dt="2024-05-09T11:51:12.321" v="1997"/>
          <ac:graphicFrameMkLst>
            <pc:docMk/>
            <pc:sldMk cId="2808979672" sldId="331"/>
            <ac:graphicFrameMk id="18" creationId="{7358E180-0DEC-F96C-E36E-D822688EDFE1}"/>
          </ac:graphicFrameMkLst>
        </pc:graphicFrameChg>
      </pc:sldChg>
      <pc:sldChg chg="add replId">
        <pc:chgData name="徐 仁瓏" userId="f19a8855946fc892" providerId="Windows Live" clId="Web-{290AF741-EAA7-4A29-BCE1-D9709B95E2DD}" dt="2024-05-09T11:51:18.775" v="1998"/>
        <pc:sldMkLst>
          <pc:docMk/>
          <pc:sldMk cId="1647684899" sldId="332"/>
        </pc:sldMkLst>
      </pc:sldChg>
      <pc:sldChg chg="add replId">
        <pc:chgData name="徐 仁瓏" userId="f19a8855946fc892" providerId="Windows Live" clId="Web-{290AF741-EAA7-4A29-BCE1-D9709B95E2DD}" dt="2024-05-10T07:16:34.514" v="1999"/>
        <pc:sldMkLst>
          <pc:docMk/>
          <pc:sldMk cId="2688840587" sldId="38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68A4E1-E182-4A21-AFDB-5563E555ED99}" type="doc">
      <dgm:prSet loTypeId="urn:microsoft.com/office/officeart/2005/8/layout/vList3#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11DFE397-1D80-4B62-8D9F-35064F0971D6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定義問題</a:t>
          </a:r>
        </a:p>
      </dgm:t>
    </dgm:pt>
    <dgm:pt modelId="{840FF392-DA3A-47AF-999F-8B7A6D3CC1AB}" type="par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F527D13-D70D-4BC2-8EEC-1963B9730854}" type="sib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5C9678D-94ED-4E20-B92E-C1F8B2171DA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D471D87-B567-4735-A035-A4208185028B}" type="par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4DBAFE4-EA50-4746-8323-54FD09DB919F}" type="sib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F1C56C5-28CA-4E51-B20D-D8194D3DA80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資料整理</a:t>
          </a:r>
        </a:p>
      </dgm:t>
    </dgm:pt>
    <dgm:pt modelId="{F401324A-99C1-4C84-8C37-08DB97DDEFB2}" type="par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86895B9-DB39-4D1B-A1B9-3B52CF6440AD}" type="sib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D215226-5866-4BC4-BC16-3C03B0F6CAB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特徵工程</a:t>
          </a:r>
        </a:p>
      </dgm:t>
    </dgm:pt>
    <dgm:pt modelId="{F3FB4483-DE84-402D-924C-595FEF579AE6}" type="par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6CAD840-C000-450C-8C42-4AF4549B776B}" type="sib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5F0F8B9D-23DC-44E3-9203-95A6708C75E8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模型建立</a:t>
          </a:r>
        </a:p>
      </dgm:t>
    </dgm:pt>
    <dgm:pt modelId="{06740A55-B98E-4361-A946-C6E4602DE682}" type="par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0F21FE1-05C8-4F59-AD93-2D0C75A08F13}" type="sib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A99E631F-F739-45E1-AAF8-1E98CDF3C9E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模型測試</a:t>
          </a:r>
        </a:p>
      </dgm:t>
    </dgm:pt>
    <dgm:pt modelId="{211E7507-B5F8-4FF6-9606-98819EA0D3EA}" type="par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B39D06E-BD63-4820-AEB5-F0656ED2BB25}" type="sib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910FD38-0F78-4B64-8492-1B4EFF016D9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實務驗證</a:t>
          </a:r>
        </a:p>
      </dgm:t>
    </dgm:pt>
    <dgm:pt modelId="{D430B8BA-8936-477B-BB47-F1328CFB9A41}" type="par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CFD52C3-AC24-43CF-A495-6DE3ED74B0D6}" type="sib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2173FC7-F2D2-41F7-B58A-7E6B127AA05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閉環管理</a:t>
          </a:r>
        </a:p>
      </dgm:t>
    </dgm:pt>
    <dgm:pt modelId="{9E413028-1AE6-4738-AE5F-6464852164F2}" type="par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517DDCA-B9F6-4543-8624-FA971E51B066}" type="sib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011BB53-B444-4F07-BBBF-10DD95F37C2B}" type="pres">
      <dgm:prSet presAssocID="{6E68A4E1-E182-4A21-AFDB-5563E555ED99}" presName="linearFlow" presStyleCnt="0">
        <dgm:presLayoutVars>
          <dgm:dir/>
          <dgm:resizeHandles val="exact"/>
        </dgm:presLayoutVars>
      </dgm:prSet>
      <dgm:spPr/>
    </dgm:pt>
    <dgm:pt modelId="{C2603ADD-27F6-4F36-BBA4-5A26EEB82C51}" type="pres">
      <dgm:prSet presAssocID="{11DFE397-1D80-4B62-8D9F-35064F0971D6}" presName="composite" presStyleCnt="0"/>
      <dgm:spPr/>
    </dgm:pt>
    <dgm:pt modelId="{01C35A9A-64E3-4EC0-9667-0997A08FEE1E}" type="pres">
      <dgm:prSet presAssocID="{11DFE397-1D80-4B62-8D9F-35064F0971D6}" presName="imgShp" presStyleLbl="f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6704024-E185-41E5-8BB0-EAC6634D914F}" type="pres">
      <dgm:prSet presAssocID="{11DFE397-1D80-4B62-8D9F-35064F0971D6}" presName="txShp" presStyleLbl="node1" presStyleIdx="0" presStyleCnt="8">
        <dgm:presLayoutVars>
          <dgm:bulletEnabled val="1"/>
        </dgm:presLayoutVars>
      </dgm:prSet>
      <dgm:spPr/>
    </dgm:pt>
    <dgm:pt modelId="{92E2590E-6553-44F5-8A80-FAAF98322A6A}" type="pres">
      <dgm:prSet presAssocID="{BF527D13-D70D-4BC2-8EEC-1963B9730854}" presName="spacing" presStyleCnt="0"/>
      <dgm:spPr/>
    </dgm:pt>
    <dgm:pt modelId="{907DB751-453C-48DC-B029-6E541FDCDB80}" type="pres">
      <dgm:prSet presAssocID="{85C9678D-94ED-4E20-B92E-C1F8B2171DA3}" presName="composite" presStyleCnt="0"/>
      <dgm:spPr/>
    </dgm:pt>
    <dgm:pt modelId="{262E4CB0-D93F-495D-A894-B4E86E263255}" type="pres">
      <dgm:prSet presAssocID="{85C9678D-94ED-4E20-B92E-C1F8B2171DA3}" presName="imgShp" presStyleLbl="fgImgPlace1" presStyleIdx="1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CC282A5-CD8D-4084-902E-C92B69CD2AEF}" type="pres">
      <dgm:prSet presAssocID="{85C9678D-94ED-4E20-B92E-C1F8B2171DA3}" presName="txShp" presStyleLbl="node1" presStyleIdx="1" presStyleCnt="8">
        <dgm:presLayoutVars>
          <dgm:bulletEnabled val="1"/>
        </dgm:presLayoutVars>
      </dgm:prSet>
      <dgm:spPr/>
    </dgm:pt>
    <dgm:pt modelId="{47F84F13-E368-4530-B6FC-EE3D3964F650}" type="pres">
      <dgm:prSet presAssocID="{F4DBAFE4-EA50-4746-8323-54FD09DB919F}" presName="spacing" presStyleCnt="0"/>
      <dgm:spPr/>
    </dgm:pt>
    <dgm:pt modelId="{7ED42A10-3EF4-445A-8E38-F2BCAAD8EFD8}" type="pres">
      <dgm:prSet presAssocID="{DF1C56C5-28CA-4E51-B20D-D8194D3DA804}" presName="composite" presStyleCnt="0"/>
      <dgm:spPr/>
    </dgm:pt>
    <dgm:pt modelId="{FBE9C94F-1699-49C0-9891-3DCBA5E3C44E}" type="pres">
      <dgm:prSet presAssocID="{DF1C56C5-28CA-4E51-B20D-D8194D3DA804}" presName="imgShp" presStyleLbl="fgImgPlace1" presStyleIdx="2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E68950C-3919-4AC4-916B-B84DDA21ACB4}" type="pres">
      <dgm:prSet presAssocID="{DF1C56C5-28CA-4E51-B20D-D8194D3DA804}" presName="txShp" presStyleLbl="node1" presStyleIdx="2" presStyleCnt="8">
        <dgm:presLayoutVars>
          <dgm:bulletEnabled val="1"/>
        </dgm:presLayoutVars>
      </dgm:prSet>
      <dgm:spPr/>
    </dgm:pt>
    <dgm:pt modelId="{6BE3AFA0-2D05-4A3C-80B7-79F0FCDB5FD4}" type="pres">
      <dgm:prSet presAssocID="{B86895B9-DB39-4D1B-A1B9-3B52CF6440AD}" presName="spacing" presStyleCnt="0"/>
      <dgm:spPr/>
    </dgm:pt>
    <dgm:pt modelId="{751E1D7D-99FE-49E6-AB02-A6464EA9E890}" type="pres">
      <dgm:prSet presAssocID="{DD215226-5866-4BC4-BC16-3C03B0F6CABB}" presName="composite" presStyleCnt="0"/>
      <dgm:spPr/>
    </dgm:pt>
    <dgm:pt modelId="{DD6A0784-30FC-4B8A-96D5-A0C35EC1F114}" type="pres">
      <dgm:prSet presAssocID="{DD215226-5866-4BC4-BC16-3C03B0F6CABB}" presName="imgShp" presStyleLbl="fgImgPlace1" presStyleIdx="3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E1E61F3-BDB5-46E5-8CAB-2DA7F5F39B9B}" type="pres">
      <dgm:prSet presAssocID="{DD215226-5866-4BC4-BC16-3C03B0F6CABB}" presName="txShp" presStyleLbl="node1" presStyleIdx="3" presStyleCnt="8">
        <dgm:presLayoutVars>
          <dgm:bulletEnabled val="1"/>
        </dgm:presLayoutVars>
      </dgm:prSet>
      <dgm:spPr/>
    </dgm:pt>
    <dgm:pt modelId="{344E6BCC-EB08-42E4-9150-8E8299CAC992}" type="pres">
      <dgm:prSet presAssocID="{86CAD840-C000-450C-8C42-4AF4549B776B}" presName="spacing" presStyleCnt="0"/>
      <dgm:spPr/>
    </dgm:pt>
    <dgm:pt modelId="{07C17D6A-D73B-4D99-9E52-2A1753739469}" type="pres">
      <dgm:prSet presAssocID="{5F0F8B9D-23DC-44E3-9203-95A6708C75E8}" presName="composite" presStyleCnt="0"/>
      <dgm:spPr/>
    </dgm:pt>
    <dgm:pt modelId="{6971662B-EB9A-40A5-B221-05474944E1A3}" type="pres">
      <dgm:prSet presAssocID="{5F0F8B9D-23DC-44E3-9203-95A6708C75E8}" presName="imgShp" presStyleLbl="fgImgPlace1" presStyleIdx="4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D3DF6CE-4D1C-452B-B8C1-C903B91ACE66}" type="pres">
      <dgm:prSet presAssocID="{5F0F8B9D-23DC-44E3-9203-95A6708C75E8}" presName="txShp" presStyleLbl="node1" presStyleIdx="4" presStyleCnt="8">
        <dgm:presLayoutVars>
          <dgm:bulletEnabled val="1"/>
        </dgm:presLayoutVars>
      </dgm:prSet>
      <dgm:spPr/>
    </dgm:pt>
    <dgm:pt modelId="{8DF083C5-3EDC-46D3-85F8-A652E4D0681C}" type="pres">
      <dgm:prSet presAssocID="{F0F21FE1-05C8-4F59-AD93-2D0C75A08F13}" presName="spacing" presStyleCnt="0"/>
      <dgm:spPr/>
    </dgm:pt>
    <dgm:pt modelId="{FA7CE4AE-C846-4F21-8531-0364FAA0EF28}" type="pres">
      <dgm:prSet presAssocID="{A99E631F-F739-45E1-AAF8-1E98CDF3C9E5}" presName="composite" presStyleCnt="0"/>
      <dgm:spPr/>
    </dgm:pt>
    <dgm:pt modelId="{5D26E741-4EFF-4406-944D-DF166DFD0B0A}" type="pres">
      <dgm:prSet presAssocID="{A99E631F-F739-45E1-AAF8-1E98CDF3C9E5}" presName="imgShp" presStyleLbl="fgImgPlace1" presStyleIdx="5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2320E74-4523-46C5-A9C7-2E69D6C945C7}" type="pres">
      <dgm:prSet presAssocID="{A99E631F-F739-45E1-AAF8-1E98CDF3C9E5}" presName="txShp" presStyleLbl="node1" presStyleIdx="5" presStyleCnt="8">
        <dgm:presLayoutVars>
          <dgm:bulletEnabled val="1"/>
        </dgm:presLayoutVars>
      </dgm:prSet>
      <dgm:spPr/>
    </dgm:pt>
    <dgm:pt modelId="{FF210FB7-9989-4404-8F79-110E99F70312}" type="pres">
      <dgm:prSet presAssocID="{0B39D06E-BD63-4820-AEB5-F0656ED2BB25}" presName="spacing" presStyleCnt="0"/>
      <dgm:spPr/>
    </dgm:pt>
    <dgm:pt modelId="{98960E45-B75A-4364-8DCF-3A3F8BFB2711}" type="pres">
      <dgm:prSet presAssocID="{0910FD38-0F78-4B64-8492-1B4EFF016D93}" presName="composite" presStyleCnt="0"/>
      <dgm:spPr/>
    </dgm:pt>
    <dgm:pt modelId="{CD2289B1-95DF-4F22-B7A3-90290CCC13B3}" type="pres">
      <dgm:prSet presAssocID="{0910FD38-0F78-4B64-8492-1B4EFF016D93}" presName="imgShp" presStyleLbl="fgImgPlace1" presStyleIdx="6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604E181-7BBB-4A3B-96E6-12B01E6ACF02}" type="pres">
      <dgm:prSet presAssocID="{0910FD38-0F78-4B64-8492-1B4EFF016D93}" presName="txShp" presStyleLbl="node1" presStyleIdx="6" presStyleCnt="8">
        <dgm:presLayoutVars>
          <dgm:bulletEnabled val="1"/>
        </dgm:presLayoutVars>
      </dgm:prSet>
      <dgm:spPr/>
    </dgm:pt>
    <dgm:pt modelId="{3A79193F-56C3-4F88-98C3-540484BFE8AC}" type="pres">
      <dgm:prSet presAssocID="{BCFD52C3-AC24-43CF-A495-6DE3ED74B0D6}" presName="spacing" presStyleCnt="0"/>
      <dgm:spPr/>
    </dgm:pt>
    <dgm:pt modelId="{B30F8E2C-B16C-4818-B45A-3587E5084A32}" type="pres">
      <dgm:prSet presAssocID="{D2173FC7-F2D2-41F7-B58A-7E6B127AA055}" presName="composite" presStyleCnt="0"/>
      <dgm:spPr/>
    </dgm:pt>
    <dgm:pt modelId="{9A3C0BF5-3671-4313-834D-8D178C8AAF79}" type="pres">
      <dgm:prSet presAssocID="{D2173FC7-F2D2-41F7-B58A-7E6B127AA055}" presName="imgShp" presStyleLbl="fgImgPlace1" presStyleIdx="7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AC58441-874B-4F56-A49B-F6C16E5D5011}" type="pres">
      <dgm:prSet presAssocID="{D2173FC7-F2D2-41F7-B58A-7E6B127AA055}" presName="txShp" presStyleLbl="node1" presStyleIdx="7" presStyleCnt="8">
        <dgm:presLayoutVars>
          <dgm:bulletEnabled val="1"/>
        </dgm:presLayoutVars>
      </dgm:prSet>
      <dgm:spPr/>
    </dgm:pt>
  </dgm:ptLst>
  <dgm:cxnLst>
    <dgm:cxn modelId="{B8EDC705-37DA-46DA-9F13-27BBF6C13B2D}" srcId="{6E68A4E1-E182-4A21-AFDB-5563E555ED99}" destId="{5F0F8B9D-23DC-44E3-9203-95A6708C75E8}" srcOrd="4" destOrd="0" parTransId="{06740A55-B98E-4361-A946-C6E4602DE682}" sibTransId="{F0F21FE1-05C8-4F59-AD93-2D0C75A08F13}"/>
    <dgm:cxn modelId="{D20DF81D-41E3-47EF-AEF5-30477F1976B6}" type="presOf" srcId="{DD215226-5866-4BC4-BC16-3C03B0F6CABB}" destId="{3E1E61F3-BDB5-46E5-8CAB-2DA7F5F39B9B}" srcOrd="0" destOrd="0" presId="urn:microsoft.com/office/officeart/2005/8/layout/vList3#1"/>
    <dgm:cxn modelId="{BDDB253C-6DA9-4FB8-8D54-4DAEE18D6C52}" type="presOf" srcId="{D2173FC7-F2D2-41F7-B58A-7E6B127AA055}" destId="{6AC58441-874B-4F56-A49B-F6C16E5D5011}" srcOrd="0" destOrd="0" presId="urn:microsoft.com/office/officeart/2005/8/layout/vList3#1"/>
    <dgm:cxn modelId="{74882B60-C918-42A1-AD8B-2AA3BB191DB5}" srcId="{6E68A4E1-E182-4A21-AFDB-5563E555ED99}" destId="{A99E631F-F739-45E1-AAF8-1E98CDF3C9E5}" srcOrd="5" destOrd="0" parTransId="{211E7507-B5F8-4FF6-9606-98819EA0D3EA}" sibTransId="{0B39D06E-BD63-4820-AEB5-F0656ED2BB25}"/>
    <dgm:cxn modelId="{5380BA4C-2010-48F3-8A75-BDF80A7E9FEF}" type="presOf" srcId="{5F0F8B9D-23DC-44E3-9203-95A6708C75E8}" destId="{BD3DF6CE-4D1C-452B-B8C1-C903B91ACE66}" srcOrd="0" destOrd="0" presId="urn:microsoft.com/office/officeart/2005/8/layout/vList3#1"/>
    <dgm:cxn modelId="{0742E06F-1E00-4E78-A9B7-4C45C0A681B3}" type="presOf" srcId="{85C9678D-94ED-4E20-B92E-C1F8B2171DA3}" destId="{0CC282A5-CD8D-4084-902E-C92B69CD2AEF}" srcOrd="0" destOrd="0" presId="urn:microsoft.com/office/officeart/2005/8/layout/vList3#1"/>
    <dgm:cxn modelId="{29801955-59DE-4862-9C7A-587ADCAE3FDE}" type="presOf" srcId="{DF1C56C5-28CA-4E51-B20D-D8194D3DA804}" destId="{6E68950C-3919-4AC4-916B-B84DDA21ACB4}" srcOrd="0" destOrd="0" presId="urn:microsoft.com/office/officeart/2005/8/layout/vList3#1"/>
    <dgm:cxn modelId="{A98AA97C-A229-43D2-8F78-FB030D703A6F}" srcId="{6E68A4E1-E182-4A21-AFDB-5563E555ED99}" destId="{DD215226-5866-4BC4-BC16-3C03B0F6CABB}" srcOrd="3" destOrd="0" parTransId="{F3FB4483-DE84-402D-924C-595FEF579AE6}" sibTransId="{86CAD840-C000-450C-8C42-4AF4549B776B}"/>
    <dgm:cxn modelId="{AB43A78C-C795-4E96-879F-F0B41AF12B58}" srcId="{6E68A4E1-E182-4A21-AFDB-5563E555ED99}" destId="{0910FD38-0F78-4B64-8492-1B4EFF016D93}" srcOrd="6" destOrd="0" parTransId="{D430B8BA-8936-477B-BB47-F1328CFB9A41}" sibTransId="{BCFD52C3-AC24-43CF-A495-6DE3ED74B0D6}"/>
    <dgm:cxn modelId="{7837CE91-3FC0-40F4-A1B4-70782A613D4C}" srcId="{6E68A4E1-E182-4A21-AFDB-5563E555ED99}" destId="{11DFE397-1D80-4B62-8D9F-35064F0971D6}" srcOrd="0" destOrd="0" parTransId="{840FF392-DA3A-47AF-999F-8B7A6D3CC1AB}" sibTransId="{BF527D13-D70D-4BC2-8EEC-1963B9730854}"/>
    <dgm:cxn modelId="{4A218E95-AB2C-4D71-98BF-35576A8E039F}" type="presOf" srcId="{11DFE397-1D80-4B62-8D9F-35064F0971D6}" destId="{D6704024-E185-41E5-8BB0-EAC6634D914F}" srcOrd="0" destOrd="0" presId="urn:microsoft.com/office/officeart/2005/8/layout/vList3#1"/>
    <dgm:cxn modelId="{8D0183B0-53D7-4411-A7B0-215F8A45B26C}" type="presOf" srcId="{0910FD38-0F78-4B64-8492-1B4EFF016D93}" destId="{A604E181-7BBB-4A3B-96E6-12B01E6ACF02}" srcOrd="0" destOrd="0" presId="urn:microsoft.com/office/officeart/2005/8/layout/vList3#1"/>
    <dgm:cxn modelId="{0BBB46CF-C294-4BAB-BCEE-9F72A535359E}" srcId="{6E68A4E1-E182-4A21-AFDB-5563E555ED99}" destId="{DF1C56C5-28CA-4E51-B20D-D8194D3DA804}" srcOrd="2" destOrd="0" parTransId="{F401324A-99C1-4C84-8C37-08DB97DDEFB2}" sibTransId="{B86895B9-DB39-4D1B-A1B9-3B52CF6440AD}"/>
    <dgm:cxn modelId="{296E7AE2-92B1-4C0C-9F81-1638A275F992}" type="presOf" srcId="{6E68A4E1-E182-4A21-AFDB-5563E555ED99}" destId="{D011BB53-B444-4F07-BBBF-10DD95F37C2B}" srcOrd="0" destOrd="0" presId="urn:microsoft.com/office/officeart/2005/8/layout/vList3#1"/>
    <dgm:cxn modelId="{3C4CEAE8-A465-44D0-8FBA-914767C3E4AE}" type="presOf" srcId="{A99E631F-F739-45E1-AAF8-1E98CDF3C9E5}" destId="{42320E74-4523-46C5-A9C7-2E69D6C945C7}" srcOrd="0" destOrd="0" presId="urn:microsoft.com/office/officeart/2005/8/layout/vList3#1"/>
    <dgm:cxn modelId="{636563F5-5C84-4CFE-8B62-76DB41372C05}" srcId="{6E68A4E1-E182-4A21-AFDB-5563E555ED99}" destId="{D2173FC7-F2D2-41F7-B58A-7E6B127AA055}" srcOrd="7" destOrd="0" parTransId="{9E413028-1AE6-4738-AE5F-6464852164F2}" sibTransId="{C517DDCA-B9F6-4543-8624-FA971E51B066}"/>
    <dgm:cxn modelId="{ED4AF2F7-A984-46C9-905A-F002CD79B816}" srcId="{6E68A4E1-E182-4A21-AFDB-5563E555ED99}" destId="{85C9678D-94ED-4E20-B92E-C1F8B2171DA3}" srcOrd="1" destOrd="0" parTransId="{CD471D87-B567-4735-A035-A4208185028B}" sibTransId="{F4DBAFE4-EA50-4746-8323-54FD09DB919F}"/>
    <dgm:cxn modelId="{8C93C886-9137-4F45-9B51-E9FAEF4F817D}" type="presParOf" srcId="{D011BB53-B444-4F07-BBBF-10DD95F37C2B}" destId="{C2603ADD-27F6-4F36-BBA4-5A26EEB82C51}" srcOrd="0" destOrd="0" presId="urn:microsoft.com/office/officeart/2005/8/layout/vList3#1"/>
    <dgm:cxn modelId="{1962B3A3-795F-4BA2-BB64-03D434831AE7}" type="presParOf" srcId="{C2603ADD-27F6-4F36-BBA4-5A26EEB82C51}" destId="{01C35A9A-64E3-4EC0-9667-0997A08FEE1E}" srcOrd="0" destOrd="0" presId="urn:microsoft.com/office/officeart/2005/8/layout/vList3#1"/>
    <dgm:cxn modelId="{176F06B1-7916-4C58-B81A-F47FE890A219}" type="presParOf" srcId="{C2603ADD-27F6-4F36-BBA4-5A26EEB82C51}" destId="{D6704024-E185-41E5-8BB0-EAC6634D914F}" srcOrd="1" destOrd="0" presId="urn:microsoft.com/office/officeart/2005/8/layout/vList3#1"/>
    <dgm:cxn modelId="{49590940-58CB-4F6C-9C80-8140C1B81F71}" type="presParOf" srcId="{D011BB53-B444-4F07-BBBF-10DD95F37C2B}" destId="{92E2590E-6553-44F5-8A80-FAAF98322A6A}" srcOrd="1" destOrd="0" presId="urn:microsoft.com/office/officeart/2005/8/layout/vList3#1"/>
    <dgm:cxn modelId="{2ABD73B9-410B-459D-AA18-21D4947D5A64}" type="presParOf" srcId="{D011BB53-B444-4F07-BBBF-10DD95F37C2B}" destId="{907DB751-453C-48DC-B029-6E541FDCDB80}" srcOrd="2" destOrd="0" presId="urn:microsoft.com/office/officeart/2005/8/layout/vList3#1"/>
    <dgm:cxn modelId="{EC50A216-99E4-4074-B516-9D3A2F722800}" type="presParOf" srcId="{907DB751-453C-48DC-B029-6E541FDCDB80}" destId="{262E4CB0-D93F-495D-A894-B4E86E263255}" srcOrd="0" destOrd="0" presId="urn:microsoft.com/office/officeart/2005/8/layout/vList3#1"/>
    <dgm:cxn modelId="{14F4B035-47F2-4132-B4DC-0038E894352A}" type="presParOf" srcId="{907DB751-453C-48DC-B029-6E541FDCDB80}" destId="{0CC282A5-CD8D-4084-902E-C92B69CD2AEF}" srcOrd="1" destOrd="0" presId="urn:microsoft.com/office/officeart/2005/8/layout/vList3#1"/>
    <dgm:cxn modelId="{B112ABD8-A7D1-4AC4-BCE9-319AC8075C31}" type="presParOf" srcId="{D011BB53-B444-4F07-BBBF-10DD95F37C2B}" destId="{47F84F13-E368-4530-B6FC-EE3D3964F650}" srcOrd="3" destOrd="0" presId="urn:microsoft.com/office/officeart/2005/8/layout/vList3#1"/>
    <dgm:cxn modelId="{0C0DC9D4-CEFF-47F7-81C8-E76BC17970E1}" type="presParOf" srcId="{D011BB53-B444-4F07-BBBF-10DD95F37C2B}" destId="{7ED42A10-3EF4-445A-8E38-F2BCAAD8EFD8}" srcOrd="4" destOrd="0" presId="urn:microsoft.com/office/officeart/2005/8/layout/vList3#1"/>
    <dgm:cxn modelId="{A0BBB53F-B9C8-4664-AEFE-6B018F5AFFDC}" type="presParOf" srcId="{7ED42A10-3EF4-445A-8E38-F2BCAAD8EFD8}" destId="{FBE9C94F-1699-49C0-9891-3DCBA5E3C44E}" srcOrd="0" destOrd="0" presId="urn:microsoft.com/office/officeart/2005/8/layout/vList3#1"/>
    <dgm:cxn modelId="{89543349-050C-498D-B4A9-AF6D9FA050A7}" type="presParOf" srcId="{7ED42A10-3EF4-445A-8E38-F2BCAAD8EFD8}" destId="{6E68950C-3919-4AC4-916B-B84DDA21ACB4}" srcOrd="1" destOrd="0" presId="urn:microsoft.com/office/officeart/2005/8/layout/vList3#1"/>
    <dgm:cxn modelId="{C4729458-00EF-407D-A9AC-B0C691BBC3D1}" type="presParOf" srcId="{D011BB53-B444-4F07-BBBF-10DD95F37C2B}" destId="{6BE3AFA0-2D05-4A3C-80B7-79F0FCDB5FD4}" srcOrd="5" destOrd="0" presId="urn:microsoft.com/office/officeart/2005/8/layout/vList3#1"/>
    <dgm:cxn modelId="{09BA220B-E242-49DC-9FA9-504D25BF0C36}" type="presParOf" srcId="{D011BB53-B444-4F07-BBBF-10DD95F37C2B}" destId="{751E1D7D-99FE-49E6-AB02-A6464EA9E890}" srcOrd="6" destOrd="0" presId="urn:microsoft.com/office/officeart/2005/8/layout/vList3#1"/>
    <dgm:cxn modelId="{0AF5FB29-A7E6-4329-8F6A-722DF37FB01C}" type="presParOf" srcId="{751E1D7D-99FE-49E6-AB02-A6464EA9E890}" destId="{DD6A0784-30FC-4B8A-96D5-A0C35EC1F114}" srcOrd="0" destOrd="0" presId="urn:microsoft.com/office/officeart/2005/8/layout/vList3#1"/>
    <dgm:cxn modelId="{E027AACB-A21F-4F51-85F3-54B6FB720623}" type="presParOf" srcId="{751E1D7D-99FE-49E6-AB02-A6464EA9E890}" destId="{3E1E61F3-BDB5-46E5-8CAB-2DA7F5F39B9B}" srcOrd="1" destOrd="0" presId="urn:microsoft.com/office/officeart/2005/8/layout/vList3#1"/>
    <dgm:cxn modelId="{FB74CB9E-AAA1-4B81-B0EE-B3778D7A87F2}" type="presParOf" srcId="{D011BB53-B444-4F07-BBBF-10DD95F37C2B}" destId="{344E6BCC-EB08-42E4-9150-8E8299CAC992}" srcOrd="7" destOrd="0" presId="urn:microsoft.com/office/officeart/2005/8/layout/vList3#1"/>
    <dgm:cxn modelId="{C3673BE6-FEC2-457E-8F30-612834C02C52}" type="presParOf" srcId="{D011BB53-B444-4F07-BBBF-10DD95F37C2B}" destId="{07C17D6A-D73B-4D99-9E52-2A1753739469}" srcOrd="8" destOrd="0" presId="urn:microsoft.com/office/officeart/2005/8/layout/vList3#1"/>
    <dgm:cxn modelId="{813839E1-59D7-46E5-98CB-7E0AAC0F3964}" type="presParOf" srcId="{07C17D6A-D73B-4D99-9E52-2A1753739469}" destId="{6971662B-EB9A-40A5-B221-05474944E1A3}" srcOrd="0" destOrd="0" presId="urn:microsoft.com/office/officeart/2005/8/layout/vList3#1"/>
    <dgm:cxn modelId="{D47E685B-6D1D-457F-8CEB-94E130E7200E}" type="presParOf" srcId="{07C17D6A-D73B-4D99-9E52-2A1753739469}" destId="{BD3DF6CE-4D1C-452B-B8C1-C903B91ACE66}" srcOrd="1" destOrd="0" presId="urn:microsoft.com/office/officeart/2005/8/layout/vList3#1"/>
    <dgm:cxn modelId="{8B4AA705-1418-4FFE-9AA4-51E77AC8B74B}" type="presParOf" srcId="{D011BB53-B444-4F07-BBBF-10DD95F37C2B}" destId="{8DF083C5-3EDC-46D3-85F8-A652E4D0681C}" srcOrd="9" destOrd="0" presId="urn:microsoft.com/office/officeart/2005/8/layout/vList3#1"/>
    <dgm:cxn modelId="{4232F446-D00A-43A1-A15A-2FA13EF07440}" type="presParOf" srcId="{D011BB53-B444-4F07-BBBF-10DD95F37C2B}" destId="{FA7CE4AE-C846-4F21-8531-0364FAA0EF28}" srcOrd="10" destOrd="0" presId="urn:microsoft.com/office/officeart/2005/8/layout/vList3#1"/>
    <dgm:cxn modelId="{B6D7B9AB-A503-47F2-A7B7-B927A9A9ECA6}" type="presParOf" srcId="{FA7CE4AE-C846-4F21-8531-0364FAA0EF28}" destId="{5D26E741-4EFF-4406-944D-DF166DFD0B0A}" srcOrd="0" destOrd="0" presId="urn:microsoft.com/office/officeart/2005/8/layout/vList3#1"/>
    <dgm:cxn modelId="{BFFAA174-09D4-4E23-A865-232B5628AE92}" type="presParOf" srcId="{FA7CE4AE-C846-4F21-8531-0364FAA0EF28}" destId="{42320E74-4523-46C5-A9C7-2E69D6C945C7}" srcOrd="1" destOrd="0" presId="urn:microsoft.com/office/officeart/2005/8/layout/vList3#1"/>
    <dgm:cxn modelId="{44B30A94-C7C7-4EFE-8417-DD7AB3742C5D}" type="presParOf" srcId="{D011BB53-B444-4F07-BBBF-10DD95F37C2B}" destId="{FF210FB7-9989-4404-8F79-110E99F70312}" srcOrd="11" destOrd="0" presId="urn:microsoft.com/office/officeart/2005/8/layout/vList3#1"/>
    <dgm:cxn modelId="{5420A628-5DB0-419C-9E0D-7BED1818CA8B}" type="presParOf" srcId="{D011BB53-B444-4F07-BBBF-10DD95F37C2B}" destId="{98960E45-B75A-4364-8DCF-3A3F8BFB2711}" srcOrd="12" destOrd="0" presId="urn:microsoft.com/office/officeart/2005/8/layout/vList3#1"/>
    <dgm:cxn modelId="{33E3CD11-BDFA-404E-AFFF-25F62011D8FA}" type="presParOf" srcId="{98960E45-B75A-4364-8DCF-3A3F8BFB2711}" destId="{CD2289B1-95DF-4F22-B7A3-90290CCC13B3}" srcOrd="0" destOrd="0" presId="urn:microsoft.com/office/officeart/2005/8/layout/vList3#1"/>
    <dgm:cxn modelId="{38C429D0-2C76-4594-B997-C68F93252E8A}" type="presParOf" srcId="{98960E45-B75A-4364-8DCF-3A3F8BFB2711}" destId="{A604E181-7BBB-4A3B-96E6-12B01E6ACF02}" srcOrd="1" destOrd="0" presId="urn:microsoft.com/office/officeart/2005/8/layout/vList3#1"/>
    <dgm:cxn modelId="{15252C28-5B42-41A7-BCBD-4ED1D3436A67}" type="presParOf" srcId="{D011BB53-B444-4F07-BBBF-10DD95F37C2B}" destId="{3A79193F-56C3-4F88-98C3-540484BFE8AC}" srcOrd="13" destOrd="0" presId="urn:microsoft.com/office/officeart/2005/8/layout/vList3#1"/>
    <dgm:cxn modelId="{3EED1016-B1A4-424C-A0D3-78DA26188FC4}" type="presParOf" srcId="{D011BB53-B444-4F07-BBBF-10DD95F37C2B}" destId="{B30F8E2C-B16C-4818-B45A-3587E5084A32}" srcOrd="14" destOrd="0" presId="urn:microsoft.com/office/officeart/2005/8/layout/vList3#1"/>
    <dgm:cxn modelId="{6920DE0D-AA13-4622-A0DB-1E77AE79B2A8}" type="presParOf" srcId="{B30F8E2C-B16C-4818-B45A-3587E5084A32}" destId="{9A3C0BF5-3671-4313-834D-8D178C8AAF79}" srcOrd="0" destOrd="0" presId="urn:microsoft.com/office/officeart/2005/8/layout/vList3#1"/>
    <dgm:cxn modelId="{4D44DDA0-1EAC-4529-B907-E819B1DBD1D7}" type="presParOf" srcId="{B30F8E2C-B16C-4818-B45A-3587E5084A32}" destId="{6AC58441-874B-4F56-A49B-F6C16E5D5011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CAFD3-F54B-495D-B0D2-21CF4E98E4B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B74139A-58D8-4E3E-AFEA-15798D86FE36}">
      <dgm:prSet phldrT="[文字]"/>
      <dgm:spPr/>
      <dgm:t>
        <a:bodyPr/>
        <a:lstStyle/>
        <a:p>
          <a:r>
            <a:rPr lang="zh-TW" altLang="en-US"/>
            <a:t>切割</a:t>
          </a:r>
        </a:p>
      </dgm:t>
    </dgm:pt>
    <dgm:pt modelId="{BA76F051-2F0E-4202-BE1B-0508D1185A31}" type="parTrans" cxnId="{CA387F78-BB93-4210-9492-4D9FDB598C4A}">
      <dgm:prSet/>
      <dgm:spPr/>
      <dgm:t>
        <a:bodyPr/>
        <a:lstStyle/>
        <a:p>
          <a:endParaRPr lang="zh-TW" altLang="en-US"/>
        </a:p>
      </dgm:t>
    </dgm:pt>
    <dgm:pt modelId="{7BDE23B6-A443-49A2-A481-D6CC972BFCA1}" type="sibTrans" cxnId="{CA387F78-BB93-4210-9492-4D9FDB598C4A}">
      <dgm:prSet/>
      <dgm:spPr/>
      <dgm:t>
        <a:bodyPr/>
        <a:lstStyle/>
        <a:p>
          <a:endParaRPr lang="zh-TW" altLang="en-US"/>
        </a:p>
      </dgm:t>
    </dgm:pt>
    <dgm:pt modelId="{E4C16276-2DF6-4CC0-807D-2DA1ACCBC6EB}">
      <dgm:prSet phldrT="[文字]"/>
      <dgm:spPr/>
      <dgm:t>
        <a:bodyPr/>
        <a:lstStyle/>
        <a:p>
          <a:r>
            <a:rPr lang="zh-TW" altLang="en-US"/>
            <a:t>標框</a:t>
          </a:r>
        </a:p>
      </dgm:t>
    </dgm:pt>
    <dgm:pt modelId="{BDEBF695-7A36-4BD8-8F94-A08341F8355C}" type="parTrans" cxnId="{C562A4C1-18A3-4980-AF59-6888F26CDF75}">
      <dgm:prSet/>
      <dgm:spPr/>
      <dgm:t>
        <a:bodyPr/>
        <a:lstStyle/>
        <a:p>
          <a:endParaRPr lang="zh-TW" altLang="en-US"/>
        </a:p>
      </dgm:t>
    </dgm:pt>
    <dgm:pt modelId="{6A515CB7-6C54-4071-8EFD-4A599FC83070}" type="sibTrans" cxnId="{C562A4C1-18A3-4980-AF59-6888F26CDF75}">
      <dgm:prSet/>
      <dgm:spPr/>
      <dgm:t>
        <a:bodyPr/>
        <a:lstStyle/>
        <a:p>
          <a:endParaRPr lang="zh-TW" altLang="en-US"/>
        </a:p>
      </dgm:t>
    </dgm:pt>
    <dgm:pt modelId="{C3E01C53-BD8F-4E37-A288-09D1EDAC168E}">
      <dgm:prSet phldrT="[文字]"/>
      <dgm:spPr/>
      <dgm:t>
        <a:bodyPr/>
        <a:lstStyle/>
        <a:p>
          <a:r>
            <a:rPr lang="zh-TW" altLang="en-US"/>
            <a:t>訓練</a:t>
          </a:r>
        </a:p>
      </dgm:t>
    </dgm:pt>
    <dgm:pt modelId="{8B8D3946-3F49-4E50-A6D3-0A35568F6E9F}" type="parTrans" cxnId="{7FE62CA3-113A-4CBE-979B-6D78FEBC4E1F}">
      <dgm:prSet/>
      <dgm:spPr/>
      <dgm:t>
        <a:bodyPr/>
        <a:lstStyle/>
        <a:p>
          <a:endParaRPr lang="zh-TW" altLang="en-US"/>
        </a:p>
      </dgm:t>
    </dgm:pt>
    <dgm:pt modelId="{F62F8318-EC65-44DD-A3F1-A00B92D0B09E}" type="sibTrans" cxnId="{7FE62CA3-113A-4CBE-979B-6D78FEBC4E1F}">
      <dgm:prSet/>
      <dgm:spPr/>
      <dgm:t>
        <a:bodyPr/>
        <a:lstStyle/>
        <a:p>
          <a:endParaRPr lang="zh-TW" altLang="en-US"/>
        </a:p>
      </dgm:t>
    </dgm:pt>
    <dgm:pt modelId="{6C0DD44D-2FF1-4E10-BDDA-D413236F884A}">
      <dgm:prSet/>
      <dgm:spPr/>
      <dgm:t>
        <a:bodyPr/>
        <a:lstStyle/>
        <a:p>
          <a:r>
            <a:rPr lang="zh-TW" altLang="en-US"/>
            <a:t>監控系統</a:t>
          </a:r>
        </a:p>
      </dgm:t>
    </dgm:pt>
    <dgm:pt modelId="{22E90A9A-D6D9-4404-B943-4C6C737E0D0E}" type="parTrans" cxnId="{93F3FB1C-2BA7-4A90-BDC9-23B2553357D4}">
      <dgm:prSet/>
      <dgm:spPr/>
      <dgm:t>
        <a:bodyPr/>
        <a:lstStyle/>
        <a:p>
          <a:endParaRPr lang="zh-TW" altLang="en-US"/>
        </a:p>
      </dgm:t>
    </dgm:pt>
    <dgm:pt modelId="{3DD3B19B-24FD-425A-80DD-6FE8EE40953D}" type="sibTrans" cxnId="{93F3FB1C-2BA7-4A90-BDC9-23B2553357D4}">
      <dgm:prSet/>
      <dgm:spPr/>
      <dgm:t>
        <a:bodyPr/>
        <a:lstStyle/>
        <a:p>
          <a:endParaRPr lang="zh-TW" altLang="en-US"/>
        </a:p>
      </dgm:t>
    </dgm:pt>
    <dgm:pt modelId="{CC7EA608-A759-466B-9BED-36A91C72B25F}" type="pres">
      <dgm:prSet presAssocID="{1CFCAFD3-F54B-495D-B0D2-21CF4E98E4BE}" presName="Name0" presStyleCnt="0">
        <dgm:presLayoutVars>
          <dgm:dir/>
          <dgm:animLvl val="lvl"/>
          <dgm:resizeHandles val="exact"/>
        </dgm:presLayoutVars>
      </dgm:prSet>
      <dgm:spPr/>
    </dgm:pt>
    <dgm:pt modelId="{BB863607-5CD2-4B7B-AD03-867A172E8904}" type="pres">
      <dgm:prSet presAssocID="{4B74139A-58D8-4E3E-AFEA-15798D86FE3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9EFC723-8ACD-4649-8A01-812D9E717952}" type="pres">
      <dgm:prSet presAssocID="{7BDE23B6-A443-49A2-A481-D6CC972BFCA1}" presName="parTxOnlySpace" presStyleCnt="0"/>
      <dgm:spPr/>
    </dgm:pt>
    <dgm:pt modelId="{525DB116-75D0-4705-BFCD-76B38816BF47}" type="pres">
      <dgm:prSet presAssocID="{E4C16276-2DF6-4CC0-807D-2DA1ACCBC6E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B2D18C9-0F08-4C54-BAF1-423AE300E939}" type="pres">
      <dgm:prSet presAssocID="{6A515CB7-6C54-4071-8EFD-4A599FC83070}" presName="parTxOnlySpace" presStyleCnt="0"/>
      <dgm:spPr/>
    </dgm:pt>
    <dgm:pt modelId="{8FEAD5CB-D49A-447D-A354-C5D44D24C6E5}" type="pres">
      <dgm:prSet presAssocID="{C3E01C53-BD8F-4E37-A288-09D1EDAC168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8E1CB7C-3ED6-4E56-8EAF-7F5737137C38}" type="pres">
      <dgm:prSet presAssocID="{F62F8318-EC65-44DD-A3F1-A00B92D0B09E}" presName="parTxOnlySpace" presStyleCnt="0"/>
      <dgm:spPr/>
    </dgm:pt>
    <dgm:pt modelId="{484DA59C-6EDA-417F-BE28-44F4E8232550}" type="pres">
      <dgm:prSet presAssocID="{6C0DD44D-2FF1-4E10-BDDA-D413236F884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D46BE0E-4BDA-418D-B7C6-6368E0F1403F}" type="presOf" srcId="{E4C16276-2DF6-4CC0-807D-2DA1ACCBC6EB}" destId="{525DB116-75D0-4705-BFCD-76B38816BF47}" srcOrd="0" destOrd="0" presId="urn:microsoft.com/office/officeart/2005/8/layout/chevron1"/>
    <dgm:cxn modelId="{93F3FB1C-2BA7-4A90-BDC9-23B2553357D4}" srcId="{1CFCAFD3-F54B-495D-B0D2-21CF4E98E4BE}" destId="{6C0DD44D-2FF1-4E10-BDDA-D413236F884A}" srcOrd="3" destOrd="0" parTransId="{22E90A9A-D6D9-4404-B943-4C6C737E0D0E}" sibTransId="{3DD3B19B-24FD-425A-80DD-6FE8EE40953D}"/>
    <dgm:cxn modelId="{005F0233-801B-448A-81E7-D630284A5B97}" type="presOf" srcId="{1CFCAFD3-F54B-495D-B0D2-21CF4E98E4BE}" destId="{CC7EA608-A759-466B-9BED-36A91C72B25F}" srcOrd="0" destOrd="0" presId="urn:microsoft.com/office/officeart/2005/8/layout/chevron1"/>
    <dgm:cxn modelId="{B173246F-AF66-4CCD-B96D-57127A83023F}" type="presOf" srcId="{4B74139A-58D8-4E3E-AFEA-15798D86FE36}" destId="{BB863607-5CD2-4B7B-AD03-867A172E8904}" srcOrd="0" destOrd="0" presId="urn:microsoft.com/office/officeart/2005/8/layout/chevron1"/>
    <dgm:cxn modelId="{CA387F78-BB93-4210-9492-4D9FDB598C4A}" srcId="{1CFCAFD3-F54B-495D-B0D2-21CF4E98E4BE}" destId="{4B74139A-58D8-4E3E-AFEA-15798D86FE36}" srcOrd="0" destOrd="0" parTransId="{BA76F051-2F0E-4202-BE1B-0508D1185A31}" sibTransId="{7BDE23B6-A443-49A2-A481-D6CC972BFCA1}"/>
    <dgm:cxn modelId="{1181A49E-5912-4F12-BB8B-2FC22C54DB8C}" type="presOf" srcId="{C3E01C53-BD8F-4E37-A288-09D1EDAC168E}" destId="{8FEAD5CB-D49A-447D-A354-C5D44D24C6E5}" srcOrd="0" destOrd="0" presId="urn:microsoft.com/office/officeart/2005/8/layout/chevron1"/>
    <dgm:cxn modelId="{C38F5C9F-2E3C-4DFE-9246-5184DFB3A470}" type="presOf" srcId="{6C0DD44D-2FF1-4E10-BDDA-D413236F884A}" destId="{484DA59C-6EDA-417F-BE28-44F4E8232550}" srcOrd="0" destOrd="0" presId="urn:microsoft.com/office/officeart/2005/8/layout/chevron1"/>
    <dgm:cxn modelId="{7FE62CA3-113A-4CBE-979B-6D78FEBC4E1F}" srcId="{1CFCAFD3-F54B-495D-B0D2-21CF4E98E4BE}" destId="{C3E01C53-BD8F-4E37-A288-09D1EDAC168E}" srcOrd="2" destOrd="0" parTransId="{8B8D3946-3F49-4E50-A6D3-0A35568F6E9F}" sibTransId="{F62F8318-EC65-44DD-A3F1-A00B92D0B09E}"/>
    <dgm:cxn modelId="{C562A4C1-18A3-4980-AF59-6888F26CDF75}" srcId="{1CFCAFD3-F54B-495D-B0D2-21CF4E98E4BE}" destId="{E4C16276-2DF6-4CC0-807D-2DA1ACCBC6EB}" srcOrd="1" destOrd="0" parTransId="{BDEBF695-7A36-4BD8-8F94-A08341F8355C}" sibTransId="{6A515CB7-6C54-4071-8EFD-4A599FC83070}"/>
    <dgm:cxn modelId="{847B5FF1-816B-46E3-A27D-B0315992DF33}" type="presParOf" srcId="{CC7EA608-A759-466B-9BED-36A91C72B25F}" destId="{BB863607-5CD2-4B7B-AD03-867A172E8904}" srcOrd="0" destOrd="0" presId="urn:microsoft.com/office/officeart/2005/8/layout/chevron1"/>
    <dgm:cxn modelId="{119E4A28-3AB6-4A3F-A9DF-8B606A1F2A53}" type="presParOf" srcId="{CC7EA608-A759-466B-9BED-36A91C72B25F}" destId="{19EFC723-8ACD-4649-8A01-812D9E717952}" srcOrd="1" destOrd="0" presId="urn:microsoft.com/office/officeart/2005/8/layout/chevron1"/>
    <dgm:cxn modelId="{51D65B37-E763-4D4B-80D1-B9FF8A64F343}" type="presParOf" srcId="{CC7EA608-A759-466B-9BED-36A91C72B25F}" destId="{525DB116-75D0-4705-BFCD-76B38816BF47}" srcOrd="2" destOrd="0" presId="urn:microsoft.com/office/officeart/2005/8/layout/chevron1"/>
    <dgm:cxn modelId="{08F44D10-08AB-46DE-B03B-78B384BFB893}" type="presParOf" srcId="{CC7EA608-A759-466B-9BED-36A91C72B25F}" destId="{CB2D18C9-0F08-4C54-BAF1-423AE300E939}" srcOrd="3" destOrd="0" presId="urn:microsoft.com/office/officeart/2005/8/layout/chevron1"/>
    <dgm:cxn modelId="{B340C99D-8FA2-4265-A6A4-83C19E8DD4A5}" type="presParOf" srcId="{CC7EA608-A759-466B-9BED-36A91C72B25F}" destId="{8FEAD5CB-D49A-447D-A354-C5D44D24C6E5}" srcOrd="4" destOrd="0" presId="urn:microsoft.com/office/officeart/2005/8/layout/chevron1"/>
    <dgm:cxn modelId="{3E18738B-474F-4F82-9CB5-5DFF158F3579}" type="presParOf" srcId="{CC7EA608-A759-466B-9BED-36A91C72B25F}" destId="{38E1CB7C-3ED6-4E56-8EAF-7F5737137C38}" srcOrd="5" destOrd="0" presId="urn:microsoft.com/office/officeart/2005/8/layout/chevron1"/>
    <dgm:cxn modelId="{EFD4FA0D-99AA-4282-91A3-1FF6E027FB2C}" type="presParOf" srcId="{CC7EA608-A759-466B-9BED-36A91C72B25F}" destId="{484DA59C-6EDA-417F-BE28-44F4E823255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68A4E1-E182-4A21-AFDB-5563E555ED99}" type="doc">
      <dgm:prSet loTypeId="urn:microsoft.com/office/officeart/2005/8/layout/vList3#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11DFE397-1D80-4B62-8D9F-35064F0971D6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定義問題</a:t>
          </a:r>
        </a:p>
      </dgm:t>
    </dgm:pt>
    <dgm:pt modelId="{840FF392-DA3A-47AF-999F-8B7A6D3CC1AB}" type="par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F527D13-D70D-4BC2-8EEC-1963B9730854}" type="sib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5C9678D-94ED-4E20-B92E-C1F8B2171DA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D471D87-B567-4735-A035-A4208185028B}" type="par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4DBAFE4-EA50-4746-8323-54FD09DB919F}" type="sib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F1C56C5-28CA-4E51-B20D-D8194D3DA80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資料整理</a:t>
          </a:r>
        </a:p>
      </dgm:t>
    </dgm:pt>
    <dgm:pt modelId="{F401324A-99C1-4C84-8C37-08DB97DDEFB2}" type="par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86895B9-DB39-4D1B-A1B9-3B52CF6440AD}" type="sib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D215226-5866-4BC4-BC16-3C03B0F6CAB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特徵工程</a:t>
          </a:r>
        </a:p>
      </dgm:t>
    </dgm:pt>
    <dgm:pt modelId="{F3FB4483-DE84-402D-924C-595FEF579AE6}" type="par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6CAD840-C000-450C-8C42-4AF4549B776B}" type="sib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5F0F8B9D-23DC-44E3-9203-95A6708C75E8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模型建立</a:t>
          </a:r>
        </a:p>
      </dgm:t>
    </dgm:pt>
    <dgm:pt modelId="{06740A55-B98E-4361-A946-C6E4602DE682}" type="par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0F21FE1-05C8-4F59-AD93-2D0C75A08F13}" type="sib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A99E631F-F739-45E1-AAF8-1E98CDF3C9E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模型測試</a:t>
          </a:r>
        </a:p>
      </dgm:t>
    </dgm:pt>
    <dgm:pt modelId="{211E7507-B5F8-4FF6-9606-98819EA0D3EA}" type="par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B39D06E-BD63-4820-AEB5-F0656ED2BB25}" type="sib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910FD38-0F78-4B64-8492-1B4EFF016D9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實務驗證</a:t>
          </a:r>
        </a:p>
      </dgm:t>
    </dgm:pt>
    <dgm:pt modelId="{D430B8BA-8936-477B-BB47-F1328CFB9A41}" type="par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CFD52C3-AC24-43CF-A495-6DE3ED74B0D6}" type="sib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2173FC7-F2D2-41F7-B58A-7E6B127AA05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閉環管理</a:t>
          </a:r>
        </a:p>
      </dgm:t>
    </dgm:pt>
    <dgm:pt modelId="{9E413028-1AE6-4738-AE5F-6464852164F2}" type="par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517DDCA-B9F6-4543-8624-FA971E51B066}" type="sib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011BB53-B444-4F07-BBBF-10DD95F37C2B}" type="pres">
      <dgm:prSet presAssocID="{6E68A4E1-E182-4A21-AFDB-5563E555ED99}" presName="linearFlow" presStyleCnt="0">
        <dgm:presLayoutVars>
          <dgm:dir/>
          <dgm:resizeHandles val="exact"/>
        </dgm:presLayoutVars>
      </dgm:prSet>
      <dgm:spPr/>
    </dgm:pt>
    <dgm:pt modelId="{C2603ADD-27F6-4F36-BBA4-5A26EEB82C51}" type="pres">
      <dgm:prSet presAssocID="{11DFE397-1D80-4B62-8D9F-35064F0971D6}" presName="composite" presStyleCnt="0"/>
      <dgm:spPr/>
    </dgm:pt>
    <dgm:pt modelId="{01C35A9A-64E3-4EC0-9667-0997A08FEE1E}" type="pres">
      <dgm:prSet presAssocID="{11DFE397-1D80-4B62-8D9F-35064F0971D6}" presName="imgShp" presStyleLbl="f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6704024-E185-41E5-8BB0-EAC6634D914F}" type="pres">
      <dgm:prSet presAssocID="{11DFE397-1D80-4B62-8D9F-35064F0971D6}" presName="txShp" presStyleLbl="node1" presStyleIdx="0" presStyleCnt="8">
        <dgm:presLayoutVars>
          <dgm:bulletEnabled val="1"/>
        </dgm:presLayoutVars>
      </dgm:prSet>
      <dgm:spPr/>
    </dgm:pt>
    <dgm:pt modelId="{92E2590E-6553-44F5-8A80-FAAF98322A6A}" type="pres">
      <dgm:prSet presAssocID="{BF527D13-D70D-4BC2-8EEC-1963B9730854}" presName="spacing" presStyleCnt="0"/>
      <dgm:spPr/>
    </dgm:pt>
    <dgm:pt modelId="{907DB751-453C-48DC-B029-6E541FDCDB80}" type="pres">
      <dgm:prSet presAssocID="{85C9678D-94ED-4E20-B92E-C1F8B2171DA3}" presName="composite" presStyleCnt="0"/>
      <dgm:spPr/>
    </dgm:pt>
    <dgm:pt modelId="{262E4CB0-D93F-495D-A894-B4E86E263255}" type="pres">
      <dgm:prSet presAssocID="{85C9678D-94ED-4E20-B92E-C1F8B2171DA3}" presName="imgShp" presStyleLbl="fgImgPlace1" presStyleIdx="1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CC282A5-CD8D-4084-902E-C92B69CD2AEF}" type="pres">
      <dgm:prSet presAssocID="{85C9678D-94ED-4E20-B92E-C1F8B2171DA3}" presName="txShp" presStyleLbl="node1" presStyleIdx="1" presStyleCnt="8">
        <dgm:presLayoutVars>
          <dgm:bulletEnabled val="1"/>
        </dgm:presLayoutVars>
      </dgm:prSet>
      <dgm:spPr/>
    </dgm:pt>
    <dgm:pt modelId="{47F84F13-E368-4530-B6FC-EE3D3964F650}" type="pres">
      <dgm:prSet presAssocID="{F4DBAFE4-EA50-4746-8323-54FD09DB919F}" presName="spacing" presStyleCnt="0"/>
      <dgm:spPr/>
    </dgm:pt>
    <dgm:pt modelId="{7ED42A10-3EF4-445A-8E38-F2BCAAD8EFD8}" type="pres">
      <dgm:prSet presAssocID="{DF1C56C5-28CA-4E51-B20D-D8194D3DA804}" presName="composite" presStyleCnt="0"/>
      <dgm:spPr/>
    </dgm:pt>
    <dgm:pt modelId="{FBE9C94F-1699-49C0-9891-3DCBA5E3C44E}" type="pres">
      <dgm:prSet presAssocID="{DF1C56C5-28CA-4E51-B20D-D8194D3DA804}" presName="imgShp" presStyleLbl="fgImgPlace1" presStyleIdx="2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E68950C-3919-4AC4-916B-B84DDA21ACB4}" type="pres">
      <dgm:prSet presAssocID="{DF1C56C5-28CA-4E51-B20D-D8194D3DA804}" presName="txShp" presStyleLbl="node1" presStyleIdx="2" presStyleCnt="8">
        <dgm:presLayoutVars>
          <dgm:bulletEnabled val="1"/>
        </dgm:presLayoutVars>
      </dgm:prSet>
      <dgm:spPr/>
    </dgm:pt>
    <dgm:pt modelId="{6BE3AFA0-2D05-4A3C-80B7-79F0FCDB5FD4}" type="pres">
      <dgm:prSet presAssocID="{B86895B9-DB39-4D1B-A1B9-3B52CF6440AD}" presName="spacing" presStyleCnt="0"/>
      <dgm:spPr/>
    </dgm:pt>
    <dgm:pt modelId="{751E1D7D-99FE-49E6-AB02-A6464EA9E890}" type="pres">
      <dgm:prSet presAssocID="{DD215226-5866-4BC4-BC16-3C03B0F6CABB}" presName="composite" presStyleCnt="0"/>
      <dgm:spPr/>
    </dgm:pt>
    <dgm:pt modelId="{DD6A0784-30FC-4B8A-96D5-A0C35EC1F114}" type="pres">
      <dgm:prSet presAssocID="{DD215226-5866-4BC4-BC16-3C03B0F6CABB}" presName="imgShp" presStyleLbl="fgImgPlace1" presStyleIdx="3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E1E61F3-BDB5-46E5-8CAB-2DA7F5F39B9B}" type="pres">
      <dgm:prSet presAssocID="{DD215226-5866-4BC4-BC16-3C03B0F6CABB}" presName="txShp" presStyleLbl="node1" presStyleIdx="3" presStyleCnt="8">
        <dgm:presLayoutVars>
          <dgm:bulletEnabled val="1"/>
        </dgm:presLayoutVars>
      </dgm:prSet>
      <dgm:spPr/>
    </dgm:pt>
    <dgm:pt modelId="{344E6BCC-EB08-42E4-9150-8E8299CAC992}" type="pres">
      <dgm:prSet presAssocID="{86CAD840-C000-450C-8C42-4AF4549B776B}" presName="spacing" presStyleCnt="0"/>
      <dgm:spPr/>
    </dgm:pt>
    <dgm:pt modelId="{07C17D6A-D73B-4D99-9E52-2A1753739469}" type="pres">
      <dgm:prSet presAssocID="{5F0F8B9D-23DC-44E3-9203-95A6708C75E8}" presName="composite" presStyleCnt="0"/>
      <dgm:spPr/>
    </dgm:pt>
    <dgm:pt modelId="{6971662B-EB9A-40A5-B221-05474944E1A3}" type="pres">
      <dgm:prSet presAssocID="{5F0F8B9D-23DC-44E3-9203-95A6708C75E8}" presName="imgShp" presStyleLbl="fgImgPlace1" presStyleIdx="4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D3DF6CE-4D1C-452B-B8C1-C903B91ACE66}" type="pres">
      <dgm:prSet presAssocID="{5F0F8B9D-23DC-44E3-9203-95A6708C75E8}" presName="txShp" presStyleLbl="node1" presStyleIdx="4" presStyleCnt="8">
        <dgm:presLayoutVars>
          <dgm:bulletEnabled val="1"/>
        </dgm:presLayoutVars>
      </dgm:prSet>
      <dgm:spPr/>
    </dgm:pt>
    <dgm:pt modelId="{8DF083C5-3EDC-46D3-85F8-A652E4D0681C}" type="pres">
      <dgm:prSet presAssocID="{F0F21FE1-05C8-4F59-AD93-2D0C75A08F13}" presName="spacing" presStyleCnt="0"/>
      <dgm:spPr/>
    </dgm:pt>
    <dgm:pt modelId="{FA7CE4AE-C846-4F21-8531-0364FAA0EF28}" type="pres">
      <dgm:prSet presAssocID="{A99E631F-F739-45E1-AAF8-1E98CDF3C9E5}" presName="composite" presStyleCnt="0"/>
      <dgm:spPr/>
    </dgm:pt>
    <dgm:pt modelId="{5D26E741-4EFF-4406-944D-DF166DFD0B0A}" type="pres">
      <dgm:prSet presAssocID="{A99E631F-F739-45E1-AAF8-1E98CDF3C9E5}" presName="imgShp" presStyleLbl="fgImgPlace1" presStyleIdx="5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2320E74-4523-46C5-A9C7-2E69D6C945C7}" type="pres">
      <dgm:prSet presAssocID="{A99E631F-F739-45E1-AAF8-1E98CDF3C9E5}" presName="txShp" presStyleLbl="node1" presStyleIdx="5" presStyleCnt="8">
        <dgm:presLayoutVars>
          <dgm:bulletEnabled val="1"/>
        </dgm:presLayoutVars>
      </dgm:prSet>
      <dgm:spPr/>
    </dgm:pt>
    <dgm:pt modelId="{FF210FB7-9989-4404-8F79-110E99F70312}" type="pres">
      <dgm:prSet presAssocID="{0B39D06E-BD63-4820-AEB5-F0656ED2BB25}" presName="spacing" presStyleCnt="0"/>
      <dgm:spPr/>
    </dgm:pt>
    <dgm:pt modelId="{98960E45-B75A-4364-8DCF-3A3F8BFB2711}" type="pres">
      <dgm:prSet presAssocID="{0910FD38-0F78-4B64-8492-1B4EFF016D93}" presName="composite" presStyleCnt="0"/>
      <dgm:spPr/>
    </dgm:pt>
    <dgm:pt modelId="{CD2289B1-95DF-4F22-B7A3-90290CCC13B3}" type="pres">
      <dgm:prSet presAssocID="{0910FD38-0F78-4B64-8492-1B4EFF016D93}" presName="imgShp" presStyleLbl="fgImgPlace1" presStyleIdx="6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604E181-7BBB-4A3B-96E6-12B01E6ACF02}" type="pres">
      <dgm:prSet presAssocID="{0910FD38-0F78-4B64-8492-1B4EFF016D93}" presName="txShp" presStyleLbl="node1" presStyleIdx="6" presStyleCnt="8">
        <dgm:presLayoutVars>
          <dgm:bulletEnabled val="1"/>
        </dgm:presLayoutVars>
      </dgm:prSet>
      <dgm:spPr/>
    </dgm:pt>
    <dgm:pt modelId="{3A79193F-56C3-4F88-98C3-540484BFE8AC}" type="pres">
      <dgm:prSet presAssocID="{BCFD52C3-AC24-43CF-A495-6DE3ED74B0D6}" presName="spacing" presStyleCnt="0"/>
      <dgm:spPr/>
    </dgm:pt>
    <dgm:pt modelId="{B30F8E2C-B16C-4818-B45A-3587E5084A32}" type="pres">
      <dgm:prSet presAssocID="{D2173FC7-F2D2-41F7-B58A-7E6B127AA055}" presName="composite" presStyleCnt="0"/>
      <dgm:spPr/>
    </dgm:pt>
    <dgm:pt modelId="{9A3C0BF5-3671-4313-834D-8D178C8AAF79}" type="pres">
      <dgm:prSet presAssocID="{D2173FC7-F2D2-41F7-B58A-7E6B127AA055}" presName="imgShp" presStyleLbl="fgImgPlace1" presStyleIdx="7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AC58441-874B-4F56-A49B-F6C16E5D5011}" type="pres">
      <dgm:prSet presAssocID="{D2173FC7-F2D2-41F7-B58A-7E6B127AA055}" presName="txShp" presStyleLbl="node1" presStyleIdx="7" presStyleCnt="8">
        <dgm:presLayoutVars>
          <dgm:bulletEnabled val="1"/>
        </dgm:presLayoutVars>
      </dgm:prSet>
      <dgm:spPr/>
    </dgm:pt>
  </dgm:ptLst>
  <dgm:cxnLst>
    <dgm:cxn modelId="{B8EDC705-37DA-46DA-9F13-27BBF6C13B2D}" srcId="{6E68A4E1-E182-4A21-AFDB-5563E555ED99}" destId="{5F0F8B9D-23DC-44E3-9203-95A6708C75E8}" srcOrd="4" destOrd="0" parTransId="{06740A55-B98E-4361-A946-C6E4602DE682}" sibTransId="{F0F21FE1-05C8-4F59-AD93-2D0C75A08F13}"/>
    <dgm:cxn modelId="{D20DF81D-41E3-47EF-AEF5-30477F1976B6}" type="presOf" srcId="{DD215226-5866-4BC4-BC16-3C03B0F6CABB}" destId="{3E1E61F3-BDB5-46E5-8CAB-2DA7F5F39B9B}" srcOrd="0" destOrd="0" presId="urn:microsoft.com/office/officeart/2005/8/layout/vList3#1"/>
    <dgm:cxn modelId="{BDDB253C-6DA9-4FB8-8D54-4DAEE18D6C52}" type="presOf" srcId="{D2173FC7-F2D2-41F7-B58A-7E6B127AA055}" destId="{6AC58441-874B-4F56-A49B-F6C16E5D5011}" srcOrd="0" destOrd="0" presId="urn:microsoft.com/office/officeart/2005/8/layout/vList3#1"/>
    <dgm:cxn modelId="{74882B60-C918-42A1-AD8B-2AA3BB191DB5}" srcId="{6E68A4E1-E182-4A21-AFDB-5563E555ED99}" destId="{A99E631F-F739-45E1-AAF8-1E98CDF3C9E5}" srcOrd="5" destOrd="0" parTransId="{211E7507-B5F8-4FF6-9606-98819EA0D3EA}" sibTransId="{0B39D06E-BD63-4820-AEB5-F0656ED2BB25}"/>
    <dgm:cxn modelId="{5380BA4C-2010-48F3-8A75-BDF80A7E9FEF}" type="presOf" srcId="{5F0F8B9D-23DC-44E3-9203-95A6708C75E8}" destId="{BD3DF6CE-4D1C-452B-B8C1-C903B91ACE66}" srcOrd="0" destOrd="0" presId="urn:microsoft.com/office/officeart/2005/8/layout/vList3#1"/>
    <dgm:cxn modelId="{0742E06F-1E00-4E78-A9B7-4C45C0A681B3}" type="presOf" srcId="{85C9678D-94ED-4E20-B92E-C1F8B2171DA3}" destId="{0CC282A5-CD8D-4084-902E-C92B69CD2AEF}" srcOrd="0" destOrd="0" presId="urn:microsoft.com/office/officeart/2005/8/layout/vList3#1"/>
    <dgm:cxn modelId="{29801955-59DE-4862-9C7A-587ADCAE3FDE}" type="presOf" srcId="{DF1C56C5-28CA-4E51-B20D-D8194D3DA804}" destId="{6E68950C-3919-4AC4-916B-B84DDA21ACB4}" srcOrd="0" destOrd="0" presId="urn:microsoft.com/office/officeart/2005/8/layout/vList3#1"/>
    <dgm:cxn modelId="{A98AA97C-A229-43D2-8F78-FB030D703A6F}" srcId="{6E68A4E1-E182-4A21-AFDB-5563E555ED99}" destId="{DD215226-5866-4BC4-BC16-3C03B0F6CABB}" srcOrd="3" destOrd="0" parTransId="{F3FB4483-DE84-402D-924C-595FEF579AE6}" sibTransId="{86CAD840-C000-450C-8C42-4AF4549B776B}"/>
    <dgm:cxn modelId="{AB43A78C-C795-4E96-879F-F0B41AF12B58}" srcId="{6E68A4E1-E182-4A21-AFDB-5563E555ED99}" destId="{0910FD38-0F78-4B64-8492-1B4EFF016D93}" srcOrd="6" destOrd="0" parTransId="{D430B8BA-8936-477B-BB47-F1328CFB9A41}" sibTransId="{BCFD52C3-AC24-43CF-A495-6DE3ED74B0D6}"/>
    <dgm:cxn modelId="{7837CE91-3FC0-40F4-A1B4-70782A613D4C}" srcId="{6E68A4E1-E182-4A21-AFDB-5563E555ED99}" destId="{11DFE397-1D80-4B62-8D9F-35064F0971D6}" srcOrd="0" destOrd="0" parTransId="{840FF392-DA3A-47AF-999F-8B7A6D3CC1AB}" sibTransId="{BF527D13-D70D-4BC2-8EEC-1963B9730854}"/>
    <dgm:cxn modelId="{4A218E95-AB2C-4D71-98BF-35576A8E039F}" type="presOf" srcId="{11DFE397-1D80-4B62-8D9F-35064F0971D6}" destId="{D6704024-E185-41E5-8BB0-EAC6634D914F}" srcOrd="0" destOrd="0" presId="urn:microsoft.com/office/officeart/2005/8/layout/vList3#1"/>
    <dgm:cxn modelId="{8D0183B0-53D7-4411-A7B0-215F8A45B26C}" type="presOf" srcId="{0910FD38-0F78-4B64-8492-1B4EFF016D93}" destId="{A604E181-7BBB-4A3B-96E6-12B01E6ACF02}" srcOrd="0" destOrd="0" presId="urn:microsoft.com/office/officeart/2005/8/layout/vList3#1"/>
    <dgm:cxn modelId="{0BBB46CF-C294-4BAB-BCEE-9F72A535359E}" srcId="{6E68A4E1-E182-4A21-AFDB-5563E555ED99}" destId="{DF1C56C5-28CA-4E51-B20D-D8194D3DA804}" srcOrd="2" destOrd="0" parTransId="{F401324A-99C1-4C84-8C37-08DB97DDEFB2}" sibTransId="{B86895B9-DB39-4D1B-A1B9-3B52CF6440AD}"/>
    <dgm:cxn modelId="{296E7AE2-92B1-4C0C-9F81-1638A275F992}" type="presOf" srcId="{6E68A4E1-E182-4A21-AFDB-5563E555ED99}" destId="{D011BB53-B444-4F07-BBBF-10DD95F37C2B}" srcOrd="0" destOrd="0" presId="urn:microsoft.com/office/officeart/2005/8/layout/vList3#1"/>
    <dgm:cxn modelId="{3C4CEAE8-A465-44D0-8FBA-914767C3E4AE}" type="presOf" srcId="{A99E631F-F739-45E1-AAF8-1E98CDF3C9E5}" destId="{42320E74-4523-46C5-A9C7-2E69D6C945C7}" srcOrd="0" destOrd="0" presId="urn:microsoft.com/office/officeart/2005/8/layout/vList3#1"/>
    <dgm:cxn modelId="{636563F5-5C84-4CFE-8B62-76DB41372C05}" srcId="{6E68A4E1-E182-4A21-AFDB-5563E555ED99}" destId="{D2173FC7-F2D2-41F7-B58A-7E6B127AA055}" srcOrd="7" destOrd="0" parTransId="{9E413028-1AE6-4738-AE5F-6464852164F2}" sibTransId="{C517DDCA-B9F6-4543-8624-FA971E51B066}"/>
    <dgm:cxn modelId="{ED4AF2F7-A984-46C9-905A-F002CD79B816}" srcId="{6E68A4E1-E182-4A21-AFDB-5563E555ED99}" destId="{85C9678D-94ED-4E20-B92E-C1F8B2171DA3}" srcOrd="1" destOrd="0" parTransId="{CD471D87-B567-4735-A035-A4208185028B}" sibTransId="{F4DBAFE4-EA50-4746-8323-54FD09DB919F}"/>
    <dgm:cxn modelId="{8C93C886-9137-4F45-9B51-E9FAEF4F817D}" type="presParOf" srcId="{D011BB53-B444-4F07-BBBF-10DD95F37C2B}" destId="{C2603ADD-27F6-4F36-BBA4-5A26EEB82C51}" srcOrd="0" destOrd="0" presId="urn:microsoft.com/office/officeart/2005/8/layout/vList3#1"/>
    <dgm:cxn modelId="{1962B3A3-795F-4BA2-BB64-03D434831AE7}" type="presParOf" srcId="{C2603ADD-27F6-4F36-BBA4-5A26EEB82C51}" destId="{01C35A9A-64E3-4EC0-9667-0997A08FEE1E}" srcOrd="0" destOrd="0" presId="urn:microsoft.com/office/officeart/2005/8/layout/vList3#1"/>
    <dgm:cxn modelId="{176F06B1-7916-4C58-B81A-F47FE890A219}" type="presParOf" srcId="{C2603ADD-27F6-4F36-BBA4-5A26EEB82C51}" destId="{D6704024-E185-41E5-8BB0-EAC6634D914F}" srcOrd="1" destOrd="0" presId="urn:microsoft.com/office/officeart/2005/8/layout/vList3#1"/>
    <dgm:cxn modelId="{49590940-58CB-4F6C-9C80-8140C1B81F71}" type="presParOf" srcId="{D011BB53-B444-4F07-BBBF-10DD95F37C2B}" destId="{92E2590E-6553-44F5-8A80-FAAF98322A6A}" srcOrd="1" destOrd="0" presId="urn:microsoft.com/office/officeart/2005/8/layout/vList3#1"/>
    <dgm:cxn modelId="{2ABD73B9-410B-459D-AA18-21D4947D5A64}" type="presParOf" srcId="{D011BB53-B444-4F07-BBBF-10DD95F37C2B}" destId="{907DB751-453C-48DC-B029-6E541FDCDB80}" srcOrd="2" destOrd="0" presId="urn:microsoft.com/office/officeart/2005/8/layout/vList3#1"/>
    <dgm:cxn modelId="{EC50A216-99E4-4074-B516-9D3A2F722800}" type="presParOf" srcId="{907DB751-453C-48DC-B029-6E541FDCDB80}" destId="{262E4CB0-D93F-495D-A894-B4E86E263255}" srcOrd="0" destOrd="0" presId="urn:microsoft.com/office/officeart/2005/8/layout/vList3#1"/>
    <dgm:cxn modelId="{14F4B035-47F2-4132-B4DC-0038E894352A}" type="presParOf" srcId="{907DB751-453C-48DC-B029-6E541FDCDB80}" destId="{0CC282A5-CD8D-4084-902E-C92B69CD2AEF}" srcOrd="1" destOrd="0" presId="urn:microsoft.com/office/officeart/2005/8/layout/vList3#1"/>
    <dgm:cxn modelId="{B112ABD8-A7D1-4AC4-BCE9-319AC8075C31}" type="presParOf" srcId="{D011BB53-B444-4F07-BBBF-10DD95F37C2B}" destId="{47F84F13-E368-4530-B6FC-EE3D3964F650}" srcOrd="3" destOrd="0" presId="urn:microsoft.com/office/officeart/2005/8/layout/vList3#1"/>
    <dgm:cxn modelId="{0C0DC9D4-CEFF-47F7-81C8-E76BC17970E1}" type="presParOf" srcId="{D011BB53-B444-4F07-BBBF-10DD95F37C2B}" destId="{7ED42A10-3EF4-445A-8E38-F2BCAAD8EFD8}" srcOrd="4" destOrd="0" presId="urn:microsoft.com/office/officeart/2005/8/layout/vList3#1"/>
    <dgm:cxn modelId="{A0BBB53F-B9C8-4664-AEFE-6B018F5AFFDC}" type="presParOf" srcId="{7ED42A10-3EF4-445A-8E38-F2BCAAD8EFD8}" destId="{FBE9C94F-1699-49C0-9891-3DCBA5E3C44E}" srcOrd="0" destOrd="0" presId="urn:microsoft.com/office/officeart/2005/8/layout/vList3#1"/>
    <dgm:cxn modelId="{89543349-050C-498D-B4A9-AF6D9FA050A7}" type="presParOf" srcId="{7ED42A10-3EF4-445A-8E38-F2BCAAD8EFD8}" destId="{6E68950C-3919-4AC4-916B-B84DDA21ACB4}" srcOrd="1" destOrd="0" presId="urn:microsoft.com/office/officeart/2005/8/layout/vList3#1"/>
    <dgm:cxn modelId="{C4729458-00EF-407D-A9AC-B0C691BBC3D1}" type="presParOf" srcId="{D011BB53-B444-4F07-BBBF-10DD95F37C2B}" destId="{6BE3AFA0-2D05-4A3C-80B7-79F0FCDB5FD4}" srcOrd="5" destOrd="0" presId="urn:microsoft.com/office/officeart/2005/8/layout/vList3#1"/>
    <dgm:cxn modelId="{09BA220B-E242-49DC-9FA9-504D25BF0C36}" type="presParOf" srcId="{D011BB53-B444-4F07-BBBF-10DD95F37C2B}" destId="{751E1D7D-99FE-49E6-AB02-A6464EA9E890}" srcOrd="6" destOrd="0" presId="urn:microsoft.com/office/officeart/2005/8/layout/vList3#1"/>
    <dgm:cxn modelId="{0AF5FB29-A7E6-4329-8F6A-722DF37FB01C}" type="presParOf" srcId="{751E1D7D-99FE-49E6-AB02-A6464EA9E890}" destId="{DD6A0784-30FC-4B8A-96D5-A0C35EC1F114}" srcOrd="0" destOrd="0" presId="urn:microsoft.com/office/officeart/2005/8/layout/vList3#1"/>
    <dgm:cxn modelId="{E027AACB-A21F-4F51-85F3-54B6FB720623}" type="presParOf" srcId="{751E1D7D-99FE-49E6-AB02-A6464EA9E890}" destId="{3E1E61F3-BDB5-46E5-8CAB-2DA7F5F39B9B}" srcOrd="1" destOrd="0" presId="urn:microsoft.com/office/officeart/2005/8/layout/vList3#1"/>
    <dgm:cxn modelId="{FB74CB9E-AAA1-4B81-B0EE-B3778D7A87F2}" type="presParOf" srcId="{D011BB53-B444-4F07-BBBF-10DD95F37C2B}" destId="{344E6BCC-EB08-42E4-9150-8E8299CAC992}" srcOrd="7" destOrd="0" presId="urn:microsoft.com/office/officeart/2005/8/layout/vList3#1"/>
    <dgm:cxn modelId="{C3673BE6-FEC2-457E-8F30-612834C02C52}" type="presParOf" srcId="{D011BB53-B444-4F07-BBBF-10DD95F37C2B}" destId="{07C17D6A-D73B-4D99-9E52-2A1753739469}" srcOrd="8" destOrd="0" presId="urn:microsoft.com/office/officeart/2005/8/layout/vList3#1"/>
    <dgm:cxn modelId="{813839E1-59D7-46E5-98CB-7E0AAC0F3964}" type="presParOf" srcId="{07C17D6A-D73B-4D99-9E52-2A1753739469}" destId="{6971662B-EB9A-40A5-B221-05474944E1A3}" srcOrd="0" destOrd="0" presId="urn:microsoft.com/office/officeart/2005/8/layout/vList3#1"/>
    <dgm:cxn modelId="{D47E685B-6D1D-457F-8CEB-94E130E7200E}" type="presParOf" srcId="{07C17D6A-D73B-4D99-9E52-2A1753739469}" destId="{BD3DF6CE-4D1C-452B-B8C1-C903B91ACE66}" srcOrd="1" destOrd="0" presId="urn:microsoft.com/office/officeart/2005/8/layout/vList3#1"/>
    <dgm:cxn modelId="{8B4AA705-1418-4FFE-9AA4-51E77AC8B74B}" type="presParOf" srcId="{D011BB53-B444-4F07-BBBF-10DD95F37C2B}" destId="{8DF083C5-3EDC-46D3-85F8-A652E4D0681C}" srcOrd="9" destOrd="0" presId="urn:microsoft.com/office/officeart/2005/8/layout/vList3#1"/>
    <dgm:cxn modelId="{4232F446-D00A-43A1-A15A-2FA13EF07440}" type="presParOf" srcId="{D011BB53-B444-4F07-BBBF-10DD95F37C2B}" destId="{FA7CE4AE-C846-4F21-8531-0364FAA0EF28}" srcOrd="10" destOrd="0" presId="urn:microsoft.com/office/officeart/2005/8/layout/vList3#1"/>
    <dgm:cxn modelId="{B6D7B9AB-A503-47F2-A7B7-B927A9A9ECA6}" type="presParOf" srcId="{FA7CE4AE-C846-4F21-8531-0364FAA0EF28}" destId="{5D26E741-4EFF-4406-944D-DF166DFD0B0A}" srcOrd="0" destOrd="0" presId="urn:microsoft.com/office/officeart/2005/8/layout/vList3#1"/>
    <dgm:cxn modelId="{BFFAA174-09D4-4E23-A865-232B5628AE92}" type="presParOf" srcId="{FA7CE4AE-C846-4F21-8531-0364FAA0EF28}" destId="{42320E74-4523-46C5-A9C7-2E69D6C945C7}" srcOrd="1" destOrd="0" presId="urn:microsoft.com/office/officeart/2005/8/layout/vList3#1"/>
    <dgm:cxn modelId="{44B30A94-C7C7-4EFE-8417-DD7AB3742C5D}" type="presParOf" srcId="{D011BB53-B444-4F07-BBBF-10DD95F37C2B}" destId="{FF210FB7-9989-4404-8F79-110E99F70312}" srcOrd="11" destOrd="0" presId="urn:microsoft.com/office/officeart/2005/8/layout/vList3#1"/>
    <dgm:cxn modelId="{5420A628-5DB0-419C-9E0D-7BED1818CA8B}" type="presParOf" srcId="{D011BB53-B444-4F07-BBBF-10DD95F37C2B}" destId="{98960E45-B75A-4364-8DCF-3A3F8BFB2711}" srcOrd="12" destOrd="0" presId="urn:microsoft.com/office/officeart/2005/8/layout/vList3#1"/>
    <dgm:cxn modelId="{33E3CD11-BDFA-404E-AFFF-25F62011D8FA}" type="presParOf" srcId="{98960E45-B75A-4364-8DCF-3A3F8BFB2711}" destId="{CD2289B1-95DF-4F22-B7A3-90290CCC13B3}" srcOrd="0" destOrd="0" presId="urn:microsoft.com/office/officeart/2005/8/layout/vList3#1"/>
    <dgm:cxn modelId="{38C429D0-2C76-4594-B997-C68F93252E8A}" type="presParOf" srcId="{98960E45-B75A-4364-8DCF-3A3F8BFB2711}" destId="{A604E181-7BBB-4A3B-96E6-12B01E6ACF02}" srcOrd="1" destOrd="0" presId="urn:microsoft.com/office/officeart/2005/8/layout/vList3#1"/>
    <dgm:cxn modelId="{15252C28-5B42-41A7-BCBD-4ED1D3436A67}" type="presParOf" srcId="{D011BB53-B444-4F07-BBBF-10DD95F37C2B}" destId="{3A79193F-56C3-4F88-98C3-540484BFE8AC}" srcOrd="13" destOrd="0" presId="urn:microsoft.com/office/officeart/2005/8/layout/vList3#1"/>
    <dgm:cxn modelId="{3EED1016-B1A4-424C-A0D3-78DA26188FC4}" type="presParOf" srcId="{D011BB53-B444-4F07-BBBF-10DD95F37C2B}" destId="{B30F8E2C-B16C-4818-B45A-3587E5084A32}" srcOrd="14" destOrd="0" presId="urn:microsoft.com/office/officeart/2005/8/layout/vList3#1"/>
    <dgm:cxn modelId="{6920DE0D-AA13-4622-A0DB-1E77AE79B2A8}" type="presParOf" srcId="{B30F8E2C-B16C-4818-B45A-3587E5084A32}" destId="{9A3C0BF5-3671-4313-834D-8D178C8AAF79}" srcOrd="0" destOrd="0" presId="urn:microsoft.com/office/officeart/2005/8/layout/vList3#1"/>
    <dgm:cxn modelId="{4D44DDA0-1EAC-4529-B907-E819B1DBD1D7}" type="presParOf" srcId="{B30F8E2C-B16C-4818-B45A-3587E5084A32}" destId="{6AC58441-874B-4F56-A49B-F6C16E5D5011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68A4E1-E182-4A21-AFDB-5563E555ED99}" type="doc">
      <dgm:prSet loTypeId="urn:microsoft.com/office/officeart/2005/8/layout/vList3#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11DFE397-1D80-4B62-8D9F-35064F0971D6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定義問題</a:t>
          </a:r>
        </a:p>
      </dgm:t>
    </dgm:pt>
    <dgm:pt modelId="{840FF392-DA3A-47AF-999F-8B7A6D3CC1AB}" type="par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F527D13-D70D-4BC2-8EEC-1963B9730854}" type="sib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5C9678D-94ED-4E20-B92E-C1F8B2171DA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D471D87-B567-4735-A035-A4208185028B}" type="par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4DBAFE4-EA50-4746-8323-54FD09DB919F}" type="sib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F1C56C5-28CA-4E51-B20D-D8194D3DA80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資料整理</a:t>
          </a:r>
        </a:p>
      </dgm:t>
    </dgm:pt>
    <dgm:pt modelId="{F401324A-99C1-4C84-8C37-08DB97DDEFB2}" type="par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86895B9-DB39-4D1B-A1B9-3B52CF6440AD}" type="sib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D215226-5866-4BC4-BC16-3C03B0F6CAB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特徵工程</a:t>
          </a:r>
        </a:p>
      </dgm:t>
    </dgm:pt>
    <dgm:pt modelId="{F3FB4483-DE84-402D-924C-595FEF579AE6}" type="par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6CAD840-C000-450C-8C42-4AF4549B776B}" type="sib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5F0F8B9D-23DC-44E3-9203-95A6708C75E8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模型建立</a:t>
          </a:r>
        </a:p>
      </dgm:t>
    </dgm:pt>
    <dgm:pt modelId="{06740A55-B98E-4361-A946-C6E4602DE682}" type="par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0F21FE1-05C8-4F59-AD93-2D0C75A08F13}" type="sib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A99E631F-F739-45E1-AAF8-1E98CDF3C9E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模型測試</a:t>
          </a:r>
        </a:p>
      </dgm:t>
    </dgm:pt>
    <dgm:pt modelId="{211E7507-B5F8-4FF6-9606-98819EA0D3EA}" type="par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B39D06E-BD63-4820-AEB5-F0656ED2BB25}" type="sib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910FD38-0F78-4B64-8492-1B4EFF016D9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實務驗證</a:t>
          </a:r>
        </a:p>
      </dgm:t>
    </dgm:pt>
    <dgm:pt modelId="{D430B8BA-8936-477B-BB47-F1328CFB9A41}" type="par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CFD52C3-AC24-43CF-A495-6DE3ED74B0D6}" type="sib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2173FC7-F2D2-41F7-B58A-7E6B127AA05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閉環管理</a:t>
          </a:r>
        </a:p>
      </dgm:t>
    </dgm:pt>
    <dgm:pt modelId="{9E413028-1AE6-4738-AE5F-6464852164F2}" type="par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517DDCA-B9F6-4543-8624-FA971E51B066}" type="sib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011BB53-B444-4F07-BBBF-10DD95F37C2B}" type="pres">
      <dgm:prSet presAssocID="{6E68A4E1-E182-4A21-AFDB-5563E555ED99}" presName="linearFlow" presStyleCnt="0">
        <dgm:presLayoutVars>
          <dgm:dir/>
          <dgm:resizeHandles val="exact"/>
        </dgm:presLayoutVars>
      </dgm:prSet>
      <dgm:spPr/>
    </dgm:pt>
    <dgm:pt modelId="{C2603ADD-27F6-4F36-BBA4-5A26EEB82C51}" type="pres">
      <dgm:prSet presAssocID="{11DFE397-1D80-4B62-8D9F-35064F0971D6}" presName="composite" presStyleCnt="0"/>
      <dgm:spPr/>
    </dgm:pt>
    <dgm:pt modelId="{01C35A9A-64E3-4EC0-9667-0997A08FEE1E}" type="pres">
      <dgm:prSet presAssocID="{11DFE397-1D80-4B62-8D9F-35064F0971D6}" presName="imgShp" presStyleLbl="f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6704024-E185-41E5-8BB0-EAC6634D914F}" type="pres">
      <dgm:prSet presAssocID="{11DFE397-1D80-4B62-8D9F-35064F0971D6}" presName="txShp" presStyleLbl="node1" presStyleIdx="0" presStyleCnt="8">
        <dgm:presLayoutVars>
          <dgm:bulletEnabled val="1"/>
        </dgm:presLayoutVars>
      </dgm:prSet>
      <dgm:spPr/>
    </dgm:pt>
    <dgm:pt modelId="{92E2590E-6553-44F5-8A80-FAAF98322A6A}" type="pres">
      <dgm:prSet presAssocID="{BF527D13-D70D-4BC2-8EEC-1963B9730854}" presName="spacing" presStyleCnt="0"/>
      <dgm:spPr/>
    </dgm:pt>
    <dgm:pt modelId="{907DB751-453C-48DC-B029-6E541FDCDB80}" type="pres">
      <dgm:prSet presAssocID="{85C9678D-94ED-4E20-B92E-C1F8B2171DA3}" presName="composite" presStyleCnt="0"/>
      <dgm:spPr/>
    </dgm:pt>
    <dgm:pt modelId="{262E4CB0-D93F-495D-A894-B4E86E263255}" type="pres">
      <dgm:prSet presAssocID="{85C9678D-94ED-4E20-B92E-C1F8B2171DA3}" presName="imgShp" presStyleLbl="fgImgPlace1" presStyleIdx="1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CC282A5-CD8D-4084-902E-C92B69CD2AEF}" type="pres">
      <dgm:prSet presAssocID="{85C9678D-94ED-4E20-B92E-C1F8B2171DA3}" presName="txShp" presStyleLbl="node1" presStyleIdx="1" presStyleCnt="8">
        <dgm:presLayoutVars>
          <dgm:bulletEnabled val="1"/>
        </dgm:presLayoutVars>
      </dgm:prSet>
      <dgm:spPr/>
    </dgm:pt>
    <dgm:pt modelId="{47F84F13-E368-4530-B6FC-EE3D3964F650}" type="pres">
      <dgm:prSet presAssocID="{F4DBAFE4-EA50-4746-8323-54FD09DB919F}" presName="spacing" presStyleCnt="0"/>
      <dgm:spPr/>
    </dgm:pt>
    <dgm:pt modelId="{7ED42A10-3EF4-445A-8E38-F2BCAAD8EFD8}" type="pres">
      <dgm:prSet presAssocID="{DF1C56C5-28CA-4E51-B20D-D8194D3DA804}" presName="composite" presStyleCnt="0"/>
      <dgm:spPr/>
    </dgm:pt>
    <dgm:pt modelId="{FBE9C94F-1699-49C0-9891-3DCBA5E3C44E}" type="pres">
      <dgm:prSet presAssocID="{DF1C56C5-28CA-4E51-B20D-D8194D3DA804}" presName="imgShp" presStyleLbl="fgImgPlace1" presStyleIdx="2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E68950C-3919-4AC4-916B-B84DDA21ACB4}" type="pres">
      <dgm:prSet presAssocID="{DF1C56C5-28CA-4E51-B20D-D8194D3DA804}" presName="txShp" presStyleLbl="node1" presStyleIdx="2" presStyleCnt="8">
        <dgm:presLayoutVars>
          <dgm:bulletEnabled val="1"/>
        </dgm:presLayoutVars>
      </dgm:prSet>
      <dgm:spPr/>
    </dgm:pt>
    <dgm:pt modelId="{6BE3AFA0-2D05-4A3C-80B7-79F0FCDB5FD4}" type="pres">
      <dgm:prSet presAssocID="{B86895B9-DB39-4D1B-A1B9-3B52CF6440AD}" presName="spacing" presStyleCnt="0"/>
      <dgm:spPr/>
    </dgm:pt>
    <dgm:pt modelId="{751E1D7D-99FE-49E6-AB02-A6464EA9E890}" type="pres">
      <dgm:prSet presAssocID="{DD215226-5866-4BC4-BC16-3C03B0F6CABB}" presName="composite" presStyleCnt="0"/>
      <dgm:spPr/>
    </dgm:pt>
    <dgm:pt modelId="{DD6A0784-30FC-4B8A-96D5-A0C35EC1F114}" type="pres">
      <dgm:prSet presAssocID="{DD215226-5866-4BC4-BC16-3C03B0F6CABB}" presName="imgShp" presStyleLbl="fgImgPlace1" presStyleIdx="3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E1E61F3-BDB5-46E5-8CAB-2DA7F5F39B9B}" type="pres">
      <dgm:prSet presAssocID="{DD215226-5866-4BC4-BC16-3C03B0F6CABB}" presName="txShp" presStyleLbl="node1" presStyleIdx="3" presStyleCnt="8">
        <dgm:presLayoutVars>
          <dgm:bulletEnabled val="1"/>
        </dgm:presLayoutVars>
      </dgm:prSet>
      <dgm:spPr/>
    </dgm:pt>
    <dgm:pt modelId="{344E6BCC-EB08-42E4-9150-8E8299CAC992}" type="pres">
      <dgm:prSet presAssocID="{86CAD840-C000-450C-8C42-4AF4549B776B}" presName="spacing" presStyleCnt="0"/>
      <dgm:spPr/>
    </dgm:pt>
    <dgm:pt modelId="{07C17D6A-D73B-4D99-9E52-2A1753739469}" type="pres">
      <dgm:prSet presAssocID="{5F0F8B9D-23DC-44E3-9203-95A6708C75E8}" presName="composite" presStyleCnt="0"/>
      <dgm:spPr/>
    </dgm:pt>
    <dgm:pt modelId="{6971662B-EB9A-40A5-B221-05474944E1A3}" type="pres">
      <dgm:prSet presAssocID="{5F0F8B9D-23DC-44E3-9203-95A6708C75E8}" presName="imgShp" presStyleLbl="fgImgPlace1" presStyleIdx="4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D3DF6CE-4D1C-452B-B8C1-C903B91ACE66}" type="pres">
      <dgm:prSet presAssocID="{5F0F8B9D-23DC-44E3-9203-95A6708C75E8}" presName="txShp" presStyleLbl="node1" presStyleIdx="4" presStyleCnt="8">
        <dgm:presLayoutVars>
          <dgm:bulletEnabled val="1"/>
        </dgm:presLayoutVars>
      </dgm:prSet>
      <dgm:spPr/>
    </dgm:pt>
    <dgm:pt modelId="{8DF083C5-3EDC-46D3-85F8-A652E4D0681C}" type="pres">
      <dgm:prSet presAssocID="{F0F21FE1-05C8-4F59-AD93-2D0C75A08F13}" presName="spacing" presStyleCnt="0"/>
      <dgm:spPr/>
    </dgm:pt>
    <dgm:pt modelId="{FA7CE4AE-C846-4F21-8531-0364FAA0EF28}" type="pres">
      <dgm:prSet presAssocID="{A99E631F-F739-45E1-AAF8-1E98CDF3C9E5}" presName="composite" presStyleCnt="0"/>
      <dgm:spPr/>
    </dgm:pt>
    <dgm:pt modelId="{5D26E741-4EFF-4406-944D-DF166DFD0B0A}" type="pres">
      <dgm:prSet presAssocID="{A99E631F-F739-45E1-AAF8-1E98CDF3C9E5}" presName="imgShp" presStyleLbl="fgImgPlace1" presStyleIdx="5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2320E74-4523-46C5-A9C7-2E69D6C945C7}" type="pres">
      <dgm:prSet presAssocID="{A99E631F-F739-45E1-AAF8-1E98CDF3C9E5}" presName="txShp" presStyleLbl="node1" presStyleIdx="5" presStyleCnt="8">
        <dgm:presLayoutVars>
          <dgm:bulletEnabled val="1"/>
        </dgm:presLayoutVars>
      </dgm:prSet>
      <dgm:spPr/>
    </dgm:pt>
    <dgm:pt modelId="{FF210FB7-9989-4404-8F79-110E99F70312}" type="pres">
      <dgm:prSet presAssocID="{0B39D06E-BD63-4820-AEB5-F0656ED2BB25}" presName="spacing" presStyleCnt="0"/>
      <dgm:spPr/>
    </dgm:pt>
    <dgm:pt modelId="{98960E45-B75A-4364-8DCF-3A3F8BFB2711}" type="pres">
      <dgm:prSet presAssocID="{0910FD38-0F78-4B64-8492-1B4EFF016D93}" presName="composite" presStyleCnt="0"/>
      <dgm:spPr/>
    </dgm:pt>
    <dgm:pt modelId="{CD2289B1-95DF-4F22-B7A3-90290CCC13B3}" type="pres">
      <dgm:prSet presAssocID="{0910FD38-0F78-4B64-8492-1B4EFF016D93}" presName="imgShp" presStyleLbl="fgImgPlace1" presStyleIdx="6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604E181-7BBB-4A3B-96E6-12B01E6ACF02}" type="pres">
      <dgm:prSet presAssocID="{0910FD38-0F78-4B64-8492-1B4EFF016D93}" presName="txShp" presStyleLbl="node1" presStyleIdx="6" presStyleCnt="8">
        <dgm:presLayoutVars>
          <dgm:bulletEnabled val="1"/>
        </dgm:presLayoutVars>
      </dgm:prSet>
      <dgm:spPr/>
    </dgm:pt>
    <dgm:pt modelId="{3A79193F-56C3-4F88-98C3-540484BFE8AC}" type="pres">
      <dgm:prSet presAssocID="{BCFD52C3-AC24-43CF-A495-6DE3ED74B0D6}" presName="spacing" presStyleCnt="0"/>
      <dgm:spPr/>
    </dgm:pt>
    <dgm:pt modelId="{B30F8E2C-B16C-4818-B45A-3587E5084A32}" type="pres">
      <dgm:prSet presAssocID="{D2173FC7-F2D2-41F7-B58A-7E6B127AA055}" presName="composite" presStyleCnt="0"/>
      <dgm:spPr/>
    </dgm:pt>
    <dgm:pt modelId="{9A3C0BF5-3671-4313-834D-8D178C8AAF79}" type="pres">
      <dgm:prSet presAssocID="{D2173FC7-F2D2-41F7-B58A-7E6B127AA055}" presName="imgShp" presStyleLbl="fgImgPlace1" presStyleIdx="7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AC58441-874B-4F56-A49B-F6C16E5D5011}" type="pres">
      <dgm:prSet presAssocID="{D2173FC7-F2D2-41F7-B58A-7E6B127AA055}" presName="txShp" presStyleLbl="node1" presStyleIdx="7" presStyleCnt="8">
        <dgm:presLayoutVars>
          <dgm:bulletEnabled val="1"/>
        </dgm:presLayoutVars>
      </dgm:prSet>
      <dgm:spPr/>
    </dgm:pt>
  </dgm:ptLst>
  <dgm:cxnLst>
    <dgm:cxn modelId="{B8EDC705-37DA-46DA-9F13-27BBF6C13B2D}" srcId="{6E68A4E1-E182-4A21-AFDB-5563E555ED99}" destId="{5F0F8B9D-23DC-44E3-9203-95A6708C75E8}" srcOrd="4" destOrd="0" parTransId="{06740A55-B98E-4361-A946-C6E4602DE682}" sibTransId="{F0F21FE1-05C8-4F59-AD93-2D0C75A08F13}"/>
    <dgm:cxn modelId="{D20DF81D-41E3-47EF-AEF5-30477F1976B6}" type="presOf" srcId="{DD215226-5866-4BC4-BC16-3C03B0F6CABB}" destId="{3E1E61F3-BDB5-46E5-8CAB-2DA7F5F39B9B}" srcOrd="0" destOrd="0" presId="urn:microsoft.com/office/officeart/2005/8/layout/vList3#1"/>
    <dgm:cxn modelId="{BDDB253C-6DA9-4FB8-8D54-4DAEE18D6C52}" type="presOf" srcId="{D2173FC7-F2D2-41F7-B58A-7E6B127AA055}" destId="{6AC58441-874B-4F56-A49B-F6C16E5D5011}" srcOrd="0" destOrd="0" presId="urn:microsoft.com/office/officeart/2005/8/layout/vList3#1"/>
    <dgm:cxn modelId="{74882B60-C918-42A1-AD8B-2AA3BB191DB5}" srcId="{6E68A4E1-E182-4A21-AFDB-5563E555ED99}" destId="{A99E631F-F739-45E1-AAF8-1E98CDF3C9E5}" srcOrd="5" destOrd="0" parTransId="{211E7507-B5F8-4FF6-9606-98819EA0D3EA}" sibTransId="{0B39D06E-BD63-4820-AEB5-F0656ED2BB25}"/>
    <dgm:cxn modelId="{5380BA4C-2010-48F3-8A75-BDF80A7E9FEF}" type="presOf" srcId="{5F0F8B9D-23DC-44E3-9203-95A6708C75E8}" destId="{BD3DF6CE-4D1C-452B-B8C1-C903B91ACE66}" srcOrd="0" destOrd="0" presId="urn:microsoft.com/office/officeart/2005/8/layout/vList3#1"/>
    <dgm:cxn modelId="{0742E06F-1E00-4E78-A9B7-4C45C0A681B3}" type="presOf" srcId="{85C9678D-94ED-4E20-B92E-C1F8B2171DA3}" destId="{0CC282A5-CD8D-4084-902E-C92B69CD2AEF}" srcOrd="0" destOrd="0" presId="urn:microsoft.com/office/officeart/2005/8/layout/vList3#1"/>
    <dgm:cxn modelId="{29801955-59DE-4862-9C7A-587ADCAE3FDE}" type="presOf" srcId="{DF1C56C5-28CA-4E51-B20D-D8194D3DA804}" destId="{6E68950C-3919-4AC4-916B-B84DDA21ACB4}" srcOrd="0" destOrd="0" presId="urn:microsoft.com/office/officeart/2005/8/layout/vList3#1"/>
    <dgm:cxn modelId="{A98AA97C-A229-43D2-8F78-FB030D703A6F}" srcId="{6E68A4E1-E182-4A21-AFDB-5563E555ED99}" destId="{DD215226-5866-4BC4-BC16-3C03B0F6CABB}" srcOrd="3" destOrd="0" parTransId="{F3FB4483-DE84-402D-924C-595FEF579AE6}" sibTransId="{86CAD840-C000-450C-8C42-4AF4549B776B}"/>
    <dgm:cxn modelId="{AB43A78C-C795-4E96-879F-F0B41AF12B58}" srcId="{6E68A4E1-E182-4A21-AFDB-5563E555ED99}" destId="{0910FD38-0F78-4B64-8492-1B4EFF016D93}" srcOrd="6" destOrd="0" parTransId="{D430B8BA-8936-477B-BB47-F1328CFB9A41}" sibTransId="{BCFD52C3-AC24-43CF-A495-6DE3ED74B0D6}"/>
    <dgm:cxn modelId="{7837CE91-3FC0-40F4-A1B4-70782A613D4C}" srcId="{6E68A4E1-E182-4A21-AFDB-5563E555ED99}" destId="{11DFE397-1D80-4B62-8D9F-35064F0971D6}" srcOrd="0" destOrd="0" parTransId="{840FF392-DA3A-47AF-999F-8B7A6D3CC1AB}" sibTransId="{BF527D13-D70D-4BC2-8EEC-1963B9730854}"/>
    <dgm:cxn modelId="{4A218E95-AB2C-4D71-98BF-35576A8E039F}" type="presOf" srcId="{11DFE397-1D80-4B62-8D9F-35064F0971D6}" destId="{D6704024-E185-41E5-8BB0-EAC6634D914F}" srcOrd="0" destOrd="0" presId="urn:microsoft.com/office/officeart/2005/8/layout/vList3#1"/>
    <dgm:cxn modelId="{8D0183B0-53D7-4411-A7B0-215F8A45B26C}" type="presOf" srcId="{0910FD38-0F78-4B64-8492-1B4EFF016D93}" destId="{A604E181-7BBB-4A3B-96E6-12B01E6ACF02}" srcOrd="0" destOrd="0" presId="urn:microsoft.com/office/officeart/2005/8/layout/vList3#1"/>
    <dgm:cxn modelId="{0BBB46CF-C294-4BAB-BCEE-9F72A535359E}" srcId="{6E68A4E1-E182-4A21-AFDB-5563E555ED99}" destId="{DF1C56C5-28CA-4E51-B20D-D8194D3DA804}" srcOrd="2" destOrd="0" parTransId="{F401324A-99C1-4C84-8C37-08DB97DDEFB2}" sibTransId="{B86895B9-DB39-4D1B-A1B9-3B52CF6440AD}"/>
    <dgm:cxn modelId="{296E7AE2-92B1-4C0C-9F81-1638A275F992}" type="presOf" srcId="{6E68A4E1-E182-4A21-AFDB-5563E555ED99}" destId="{D011BB53-B444-4F07-BBBF-10DD95F37C2B}" srcOrd="0" destOrd="0" presId="urn:microsoft.com/office/officeart/2005/8/layout/vList3#1"/>
    <dgm:cxn modelId="{3C4CEAE8-A465-44D0-8FBA-914767C3E4AE}" type="presOf" srcId="{A99E631F-F739-45E1-AAF8-1E98CDF3C9E5}" destId="{42320E74-4523-46C5-A9C7-2E69D6C945C7}" srcOrd="0" destOrd="0" presId="urn:microsoft.com/office/officeart/2005/8/layout/vList3#1"/>
    <dgm:cxn modelId="{636563F5-5C84-4CFE-8B62-76DB41372C05}" srcId="{6E68A4E1-E182-4A21-AFDB-5563E555ED99}" destId="{D2173FC7-F2D2-41F7-B58A-7E6B127AA055}" srcOrd="7" destOrd="0" parTransId="{9E413028-1AE6-4738-AE5F-6464852164F2}" sibTransId="{C517DDCA-B9F6-4543-8624-FA971E51B066}"/>
    <dgm:cxn modelId="{ED4AF2F7-A984-46C9-905A-F002CD79B816}" srcId="{6E68A4E1-E182-4A21-AFDB-5563E555ED99}" destId="{85C9678D-94ED-4E20-B92E-C1F8B2171DA3}" srcOrd="1" destOrd="0" parTransId="{CD471D87-B567-4735-A035-A4208185028B}" sibTransId="{F4DBAFE4-EA50-4746-8323-54FD09DB919F}"/>
    <dgm:cxn modelId="{8C93C886-9137-4F45-9B51-E9FAEF4F817D}" type="presParOf" srcId="{D011BB53-B444-4F07-BBBF-10DD95F37C2B}" destId="{C2603ADD-27F6-4F36-BBA4-5A26EEB82C51}" srcOrd="0" destOrd="0" presId="urn:microsoft.com/office/officeart/2005/8/layout/vList3#1"/>
    <dgm:cxn modelId="{1962B3A3-795F-4BA2-BB64-03D434831AE7}" type="presParOf" srcId="{C2603ADD-27F6-4F36-BBA4-5A26EEB82C51}" destId="{01C35A9A-64E3-4EC0-9667-0997A08FEE1E}" srcOrd="0" destOrd="0" presId="urn:microsoft.com/office/officeart/2005/8/layout/vList3#1"/>
    <dgm:cxn modelId="{176F06B1-7916-4C58-B81A-F47FE890A219}" type="presParOf" srcId="{C2603ADD-27F6-4F36-BBA4-5A26EEB82C51}" destId="{D6704024-E185-41E5-8BB0-EAC6634D914F}" srcOrd="1" destOrd="0" presId="urn:microsoft.com/office/officeart/2005/8/layout/vList3#1"/>
    <dgm:cxn modelId="{49590940-58CB-4F6C-9C80-8140C1B81F71}" type="presParOf" srcId="{D011BB53-B444-4F07-BBBF-10DD95F37C2B}" destId="{92E2590E-6553-44F5-8A80-FAAF98322A6A}" srcOrd="1" destOrd="0" presId="urn:microsoft.com/office/officeart/2005/8/layout/vList3#1"/>
    <dgm:cxn modelId="{2ABD73B9-410B-459D-AA18-21D4947D5A64}" type="presParOf" srcId="{D011BB53-B444-4F07-BBBF-10DD95F37C2B}" destId="{907DB751-453C-48DC-B029-6E541FDCDB80}" srcOrd="2" destOrd="0" presId="urn:microsoft.com/office/officeart/2005/8/layout/vList3#1"/>
    <dgm:cxn modelId="{EC50A216-99E4-4074-B516-9D3A2F722800}" type="presParOf" srcId="{907DB751-453C-48DC-B029-6E541FDCDB80}" destId="{262E4CB0-D93F-495D-A894-B4E86E263255}" srcOrd="0" destOrd="0" presId="urn:microsoft.com/office/officeart/2005/8/layout/vList3#1"/>
    <dgm:cxn modelId="{14F4B035-47F2-4132-B4DC-0038E894352A}" type="presParOf" srcId="{907DB751-453C-48DC-B029-6E541FDCDB80}" destId="{0CC282A5-CD8D-4084-902E-C92B69CD2AEF}" srcOrd="1" destOrd="0" presId="urn:microsoft.com/office/officeart/2005/8/layout/vList3#1"/>
    <dgm:cxn modelId="{B112ABD8-A7D1-4AC4-BCE9-319AC8075C31}" type="presParOf" srcId="{D011BB53-B444-4F07-BBBF-10DD95F37C2B}" destId="{47F84F13-E368-4530-B6FC-EE3D3964F650}" srcOrd="3" destOrd="0" presId="urn:microsoft.com/office/officeart/2005/8/layout/vList3#1"/>
    <dgm:cxn modelId="{0C0DC9D4-CEFF-47F7-81C8-E76BC17970E1}" type="presParOf" srcId="{D011BB53-B444-4F07-BBBF-10DD95F37C2B}" destId="{7ED42A10-3EF4-445A-8E38-F2BCAAD8EFD8}" srcOrd="4" destOrd="0" presId="urn:microsoft.com/office/officeart/2005/8/layout/vList3#1"/>
    <dgm:cxn modelId="{A0BBB53F-B9C8-4664-AEFE-6B018F5AFFDC}" type="presParOf" srcId="{7ED42A10-3EF4-445A-8E38-F2BCAAD8EFD8}" destId="{FBE9C94F-1699-49C0-9891-3DCBA5E3C44E}" srcOrd="0" destOrd="0" presId="urn:microsoft.com/office/officeart/2005/8/layout/vList3#1"/>
    <dgm:cxn modelId="{89543349-050C-498D-B4A9-AF6D9FA050A7}" type="presParOf" srcId="{7ED42A10-3EF4-445A-8E38-F2BCAAD8EFD8}" destId="{6E68950C-3919-4AC4-916B-B84DDA21ACB4}" srcOrd="1" destOrd="0" presId="urn:microsoft.com/office/officeart/2005/8/layout/vList3#1"/>
    <dgm:cxn modelId="{C4729458-00EF-407D-A9AC-B0C691BBC3D1}" type="presParOf" srcId="{D011BB53-B444-4F07-BBBF-10DD95F37C2B}" destId="{6BE3AFA0-2D05-4A3C-80B7-79F0FCDB5FD4}" srcOrd="5" destOrd="0" presId="urn:microsoft.com/office/officeart/2005/8/layout/vList3#1"/>
    <dgm:cxn modelId="{09BA220B-E242-49DC-9FA9-504D25BF0C36}" type="presParOf" srcId="{D011BB53-B444-4F07-BBBF-10DD95F37C2B}" destId="{751E1D7D-99FE-49E6-AB02-A6464EA9E890}" srcOrd="6" destOrd="0" presId="urn:microsoft.com/office/officeart/2005/8/layout/vList3#1"/>
    <dgm:cxn modelId="{0AF5FB29-A7E6-4329-8F6A-722DF37FB01C}" type="presParOf" srcId="{751E1D7D-99FE-49E6-AB02-A6464EA9E890}" destId="{DD6A0784-30FC-4B8A-96D5-A0C35EC1F114}" srcOrd="0" destOrd="0" presId="urn:microsoft.com/office/officeart/2005/8/layout/vList3#1"/>
    <dgm:cxn modelId="{E027AACB-A21F-4F51-85F3-54B6FB720623}" type="presParOf" srcId="{751E1D7D-99FE-49E6-AB02-A6464EA9E890}" destId="{3E1E61F3-BDB5-46E5-8CAB-2DA7F5F39B9B}" srcOrd="1" destOrd="0" presId="urn:microsoft.com/office/officeart/2005/8/layout/vList3#1"/>
    <dgm:cxn modelId="{FB74CB9E-AAA1-4B81-B0EE-B3778D7A87F2}" type="presParOf" srcId="{D011BB53-B444-4F07-BBBF-10DD95F37C2B}" destId="{344E6BCC-EB08-42E4-9150-8E8299CAC992}" srcOrd="7" destOrd="0" presId="urn:microsoft.com/office/officeart/2005/8/layout/vList3#1"/>
    <dgm:cxn modelId="{C3673BE6-FEC2-457E-8F30-612834C02C52}" type="presParOf" srcId="{D011BB53-B444-4F07-BBBF-10DD95F37C2B}" destId="{07C17D6A-D73B-4D99-9E52-2A1753739469}" srcOrd="8" destOrd="0" presId="urn:microsoft.com/office/officeart/2005/8/layout/vList3#1"/>
    <dgm:cxn modelId="{813839E1-59D7-46E5-98CB-7E0AAC0F3964}" type="presParOf" srcId="{07C17D6A-D73B-4D99-9E52-2A1753739469}" destId="{6971662B-EB9A-40A5-B221-05474944E1A3}" srcOrd="0" destOrd="0" presId="urn:microsoft.com/office/officeart/2005/8/layout/vList3#1"/>
    <dgm:cxn modelId="{D47E685B-6D1D-457F-8CEB-94E130E7200E}" type="presParOf" srcId="{07C17D6A-D73B-4D99-9E52-2A1753739469}" destId="{BD3DF6CE-4D1C-452B-B8C1-C903B91ACE66}" srcOrd="1" destOrd="0" presId="urn:microsoft.com/office/officeart/2005/8/layout/vList3#1"/>
    <dgm:cxn modelId="{8B4AA705-1418-4FFE-9AA4-51E77AC8B74B}" type="presParOf" srcId="{D011BB53-B444-4F07-BBBF-10DD95F37C2B}" destId="{8DF083C5-3EDC-46D3-85F8-A652E4D0681C}" srcOrd="9" destOrd="0" presId="urn:microsoft.com/office/officeart/2005/8/layout/vList3#1"/>
    <dgm:cxn modelId="{4232F446-D00A-43A1-A15A-2FA13EF07440}" type="presParOf" srcId="{D011BB53-B444-4F07-BBBF-10DD95F37C2B}" destId="{FA7CE4AE-C846-4F21-8531-0364FAA0EF28}" srcOrd="10" destOrd="0" presId="urn:microsoft.com/office/officeart/2005/8/layout/vList3#1"/>
    <dgm:cxn modelId="{B6D7B9AB-A503-47F2-A7B7-B927A9A9ECA6}" type="presParOf" srcId="{FA7CE4AE-C846-4F21-8531-0364FAA0EF28}" destId="{5D26E741-4EFF-4406-944D-DF166DFD0B0A}" srcOrd="0" destOrd="0" presId="urn:microsoft.com/office/officeart/2005/8/layout/vList3#1"/>
    <dgm:cxn modelId="{BFFAA174-09D4-4E23-A865-232B5628AE92}" type="presParOf" srcId="{FA7CE4AE-C846-4F21-8531-0364FAA0EF28}" destId="{42320E74-4523-46C5-A9C7-2E69D6C945C7}" srcOrd="1" destOrd="0" presId="urn:microsoft.com/office/officeart/2005/8/layout/vList3#1"/>
    <dgm:cxn modelId="{44B30A94-C7C7-4EFE-8417-DD7AB3742C5D}" type="presParOf" srcId="{D011BB53-B444-4F07-BBBF-10DD95F37C2B}" destId="{FF210FB7-9989-4404-8F79-110E99F70312}" srcOrd="11" destOrd="0" presId="urn:microsoft.com/office/officeart/2005/8/layout/vList3#1"/>
    <dgm:cxn modelId="{5420A628-5DB0-419C-9E0D-7BED1818CA8B}" type="presParOf" srcId="{D011BB53-B444-4F07-BBBF-10DD95F37C2B}" destId="{98960E45-B75A-4364-8DCF-3A3F8BFB2711}" srcOrd="12" destOrd="0" presId="urn:microsoft.com/office/officeart/2005/8/layout/vList3#1"/>
    <dgm:cxn modelId="{33E3CD11-BDFA-404E-AFFF-25F62011D8FA}" type="presParOf" srcId="{98960E45-B75A-4364-8DCF-3A3F8BFB2711}" destId="{CD2289B1-95DF-4F22-B7A3-90290CCC13B3}" srcOrd="0" destOrd="0" presId="urn:microsoft.com/office/officeart/2005/8/layout/vList3#1"/>
    <dgm:cxn modelId="{38C429D0-2C76-4594-B997-C68F93252E8A}" type="presParOf" srcId="{98960E45-B75A-4364-8DCF-3A3F8BFB2711}" destId="{A604E181-7BBB-4A3B-96E6-12B01E6ACF02}" srcOrd="1" destOrd="0" presId="urn:microsoft.com/office/officeart/2005/8/layout/vList3#1"/>
    <dgm:cxn modelId="{15252C28-5B42-41A7-BCBD-4ED1D3436A67}" type="presParOf" srcId="{D011BB53-B444-4F07-BBBF-10DD95F37C2B}" destId="{3A79193F-56C3-4F88-98C3-540484BFE8AC}" srcOrd="13" destOrd="0" presId="urn:microsoft.com/office/officeart/2005/8/layout/vList3#1"/>
    <dgm:cxn modelId="{3EED1016-B1A4-424C-A0D3-78DA26188FC4}" type="presParOf" srcId="{D011BB53-B444-4F07-BBBF-10DD95F37C2B}" destId="{B30F8E2C-B16C-4818-B45A-3587E5084A32}" srcOrd="14" destOrd="0" presId="urn:microsoft.com/office/officeart/2005/8/layout/vList3#1"/>
    <dgm:cxn modelId="{6920DE0D-AA13-4622-A0DB-1E77AE79B2A8}" type="presParOf" srcId="{B30F8E2C-B16C-4818-B45A-3587E5084A32}" destId="{9A3C0BF5-3671-4313-834D-8D178C8AAF79}" srcOrd="0" destOrd="0" presId="urn:microsoft.com/office/officeart/2005/8/layout/vList3#1"/>
    <dgm:cxn modelId="{4D44DDA0-1EAC-4529-B907-E819B1DBD1D7}" type="presParOf" srcId="{B30F8E2C-B16C-4818-B45A-3587E5084A32}" destId="{6AC58441-874B-4F56-A49B-F6C16E5D5011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68A4E1-E182-4A21-AFDB-5563E555ED99}" type="doc">
      <dgm:prSet loTypeId="urn:microsoft.com/office/officeart/2005/8/layout/vList3#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11DFE397-1D80-4B62-8D9F-35064F0971D6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定義問題</a:t>
          </a:r>
        </a:p>
      </dgm:t>
    </dgm:pt>
    <dgm:pt modelId="{840FF392-DA3A-47AF-999F-8B7A6D3CC1AB}" type="par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F527D13-D70D-4BC2-8EEC-1963B9730854}" type="sib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5C9678D-94ED-4E20-B92E-C1F8B2171DA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D471D87-B567-4735-A035-A4208185028B}" type="par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4DBAFE4-EA50-4746-8323-54FD09DB919F}" type="sib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F1C56C5-28CA-4E51-B20D-D8194D3DA80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資料整理</a:t>
          </a:r>
        </a:p>
      </dgm:t>
    </dgm:pt>
    <dgm:pt modelId="{F401324A-99C1-4C84-8C37-08DB97DDEFB2}" type="par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86895B9-DB39-4D1B-A1B9-3B52CF6440AD}" type="sib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D215226-5866-4BC4-BC16-3C03B0F6CAB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特徵工程</a:t>
          </a:r>
        </a:p>
      </dgm:t>
    </dgm:pt>
    <dgm:pt modelId="{F3FB4483-DE84-402D-924C-595FEF579AE6}" type="par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6CAD840-C000-450C-8C42-4AF4549B776B}" type="sib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5F0F8B9D-23DC-44E3-9203-95A6708C75E8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模型建立</a:t>
          </a:r>
        </a:p>
      </dgm:t>
    </dgm:pt>
    <dgm:pt modelId="{06740A55-B98E-4361-A946-C6E4602DE682}" type="par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0F21FE1-05C8-4F59-AD93-2D0C75A08F13}" type="sib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A99E631F-F739-45E1-AAF8-1E98CDF3C9E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模型測試</a:t>
          </a:r>
        </a:p>
      </dgm:t>
    </dgm:pt>
    <dgm:pt modelId="{211E7507-B5F8-4FF6-9606-98819EA0D3EA}" type="par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B39D06E-BD63-4820-AEB5-F0656ED2BB25}" type="sib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910FD38-0F78-4B64-8492-1B4EFF016D9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實務驗證</a:t>
          </a:r>
        </a:p>
      </dgm:t>
    </dgm:pt>
    <dgm:pt modelId="{D430B8BA-8936-477B-BB47-F1328CFB9A41}" type="par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CFD52C3-AC24-43CF-A495-6DE3ED74B0D6}" type="sib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2173FC7-F2D2-41F7-B58A-7E6B127AA05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閉環管理</a:t>
          </a:r>
        </a:p>
      </dgm:t>
    </dgm:pt>
    <dgm:pt modelId="{9E413028-1AE6-4738-AE5F-6464852164F2}" type="par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517DDCA-B9F6-4543-8624-FA971E51B066}" type="sib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011BB53-B444-4F07-BBBF-10DD95F37C2B}" type="pres">
      <dgm:prSet presAssocID="{6E68A4E1-E182-4A21-AFDB-5563E555ED99}" presName="linearFlow" presStyleCnt="0">
        <dgm:presLayoutVars>
          <dgm:dir/>
          <dgm:resizeHandles val="exact"/>
        </dgm:presLayoutVars>
      </dgm:prSet>
      <dgm:spPr/>
    </dgm:pt>
    <dgm:pt modelId="{C2603ADD-27F6-4F36-BBA4-5A26EEB82C51}" type="pres">
      <dgm:prSet presAssocID="{11DFE397-1D80-4B62-8D9F-35064F0971D6}" presName="composite" presStyleCnt="0"/>
      <dgm:spPr/>
    </dgm:pt>
    <dgm:pt modelId="{01C35A9A-64E3-4EC0-9667-0997A08FEE1E}" type="pres">
      <dgm:prSet presAssocID="{11DFE397-1D80-4B62-8D9F-35064F0971D6}" presName="imgShp" presStyleLbl="f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6704024-E185-41E5-8BB0-EAC6634D914F}" type="pres">
      <dgm:prSet presAssocID="{11DFE397-1D80-4B62-8D9F-35064F0971D6}" presName="txShp" presStyleLbl="node1" presStyleIdx="0" presStyleCnt="8">
        <dgm:presLayoutVars>
          <dgm:bulletEnabled val="1"/>
        </dgm:presLayoutVars>
      </dgm:prSet>
      <dgm:spPr/>
    </dgm:pt>
    <dgm:pt modelId="{92E2590E-6553-44F5-8A80-FAAF98322A6A}" type="pres">
      <dgm:prSet presAssocID="{BF527D13-D70D-4BC2-8EEC-1963B9730854}" presName="spacing" presStyleCnt="0"/>
      <dgm:spPr/>
    </dgm:pt>
    <dgm:pt modelId="{907DB751-453C-48DC-B029-6E541FDCDB80}" type="pres">
      <dgm:prSet presAssocID="{85C9678D-94ED-4E20-B92E-C1F8B2171DA3}" presName="composite" presStyleCnt="0"/>
      <dgm:spPr/>
    </dgm:pt>
    <dgm:pt modelId="{262E4CB0-D93F-495D-A894-B4E86E263255}" type="pres">
      <dgm:prSet presAssocID="{85C9678D-94ED-4E20-B92E-C1F8B2171DA3}" presName="imgShp" presStyleLbl="fgImgPlace1" presStyleIdx="1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CC282A5-CD8D-4084-902E-C92B69CD2AEF}" type="pres">
      <dgm:prSet presAssocID="{85C9678D-94ED-4E20-B92E-C1F8B2171DA3}" presName="txShp" presStyleLbl="node1" presStyleIdx="1" presStyleCnt="8">
        <dgm:presLayoutVars>
          <dgm:bulletEnabled val="1"/>
        </dgm:presLayoutVars>
      </dgm:prSet>
      <dgm:spPr/>
    </dgm:pt>
    <dgm:pt modelId="{47F84F13-E368-4530-B6FC-EE3D3964F650}" type="pres">
      <dgm:prSet presAssocID="{F4DBAFE4-EA50-4746-8323-54FD09DB919F}" presName="spacing" presStyleCnt="0"/>
      <dgm:spPr/>
    </dgm:pt>
    <dgm:pt modelId="{7ED42A10-3EF4-445A-8E38-F2BCAAD8EFD8}" type="pres">
      <dgm:prSet presAssocID="{DF1C56C5-28CA-4E51-B20D-D8194D3DA804}" presName="composite" presStyleCnt="0"/>
      <dgm:spPr/>
    </dgm:pt>
    <dgm:pt modelId="{FBE9C94F-1699-49C0-9891-3DCBA5E3C44E}" type="pres">
      <dgm:prSet presAssocID="{DF1C56C5-28CA-4E51-B20D-D8194D3DA804}" presName="imgShp" presStyleLbl="fgImgPlace1" presStyleIdx="2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E68950C-3919-4AC4-916B-B84DDA21ACB4}" type="pres">
      <dgm:prSet presAssocID="{DF1C56C5-28CA-4E51-B20D-D8194D3DA804}" presName="txShp" presStyleLbl="node1" presStyleIdx="2" presStyleCnt="8">
        <dgm:presLayoutVars>
          <dgm:bulletEnabled val="1"/>
        </dgm:presLayoutVars>
      </dgm:prSet>
      <dgm:spPr/>
    </dgm:pt>
    <dgm:pt modelId="{6BE3AFA0-2D05-4A3C-80B7-79F0FCDB5FD4}" type="pres">
      <dgm:prSet presAssocID="{B86895B9-DB39-4D1B-A1B9-3B52CF6440AD}" presName="spacing" presStyleCnt="0"/>
      <dgm:spPr/>
    </dgm:pt>
    <dgm:pt modelId="{751E1D7D-99FE-49E6-AB02-A6464EA9E890}" type="pres">
      <dgm:prSet presAssocID="{DD215226-5866-4BC4-BC16-3C03B0F6CABB}" presName="composite" presStyleCnt="0"/>
      <dgm:spPr/>
    </dgm:pt>
    <dgm:pt modelId="{DD6A0784-30FC-4B8A-96D5-A0C35EC1F114}" type="pres">
      <dgm:prSet presAssocID="{DD215226-5866-4BC4-BC16-3C03B0F6CABB}" presName="imgShp" presStyleLbl="fgImgPlace1" presStyleIdx="3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E1E61F3-BDB5-46E5-8CAB-2DA7F5F39B9B}" type="pres">
      <dgm:prSet presAssocID="{DD215226-5866-4BC4-BC16-3C03B0F6CABB}" presName="txShp" presStyleLbl="node1" presStyleIdx="3" presStyleCnt="8">
        <dgm:presLayoutVars>
          <dgm:bulletEnabled val="1"/>
        </dgm:presLayoutVars>
      </dgm:prSet>
      <dgm:spPr/>
    </dgm:pt>
    <dgm:pt modelId="{344E6BCC-EB08-42E4-9150-8E8299CAC992}" type="pres">
      <dgm:prSet presAssocID="{86CAD840-C000-450C-8C42-4AF4549B776B}" presName="spacing" presStyleCnt="0"/>
      <dgm:spPr/>
    </dgm:pt>
    <dgm:pt modelId="{07C17D6A-D73B-4D99-9E52-2A1753739469}" type="pres">
      <dgm:prSet presAssocID="{5F0F8B9D-23DC-44E3-9203-95A6708C75E8}" presName="composite" presStyleCnt="0"/>
      <dgm:spPr/>
    </dgm:pt>
    <dgm:pt modelId="{6971662B-EB9A-40A5-B221-05474944E1A3}" type="pres">
      <dgm:prSet presAssocID="{5F0F8B9D-23DC-44E3-9203-95A6708C75E8}" presName="imgShp" presStyleLbl="fgImgPlace1" presStyleIdx="4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D3DF6CE-4D1C-452B-B8C1-C903B91ACE66}" type="pres">
      <dgm:prSet presAssocID="{5F0F8B9D-23DC-44E3-9203-95A6708C75E8}" presName="txShp" presStyleLbl="node1" presStyleIdx="4" presStyleCnt="8">
        <dgm:presLayoutVars>
          <dgm:bulletEnabled val="1"/>
        </dgm:presLayoutVars>
      </dgm:prSet>
      <dgm:spPr/>
    </dgm:pt>
    <dgm:pt modelId="{8DF083C5-3EDC-46D3-85F8-A652E4D0681C}" type="pres">
      <dgm:prSet presAssocID="{F0F21FE1-05C8-4F59-AD93-2D0C75A08F13}" presName="spacing" presStyleCnt="0"/>
      <dgm:spPr/>
    </dgm:pt>
    <dgm:pt modelId="{FA7CE4AE-C846-4F21-8531-0364FAA0EF28}" type="pres">
      <dgm:prSet presAssocID="{A99E631F-F739-45E1-AAF8-1E98CDF3C9E5}" presName="composite" presStyleCnt="0"/>
      <dgm:spPr/>
    </dgm:pt>
    <dgm:pt modelId="{5D26E741-4EFF-4406-944D-DF166DFD0B0A}" type="pres">
      <dgm:prSet presAssocID="{A99E631F-F739-45E1-AAF8-1E98CDF3C9E5}" presName="imgShp" presStyleLbl="fgImgPlace1" presStyleIdx="5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2320E74-4523-46C5-A9C7-2E69D6C945C7}" type="pres">
      <dgm:prSet presAssocID="{A99E631F-F739-45E1-AAF8-1E98CDF3C9E5}" presName="txShp" presStyleLbl="node1" presStyleIdx="5" presStyleCnt="8">
        <dgm:presLayoutVars>
          <dgm:bulletEnabled val="1"/>
        </dgm:presLayoutVars>
      </dgm:prSet>
      <dgm:spPr/>
    </dgm:pt>
    <dgm:pt modelId="{FF210FB7-9989-4404-8F79-110E99F70312}" type="pres">
      <dgm:prSet presAssocID="{0B39D06E-BD63-4820-AEB5-F0656ED2BB25}" presName="spacing" presStyleCnt="0"/>
      <dgm:spPr/>
    </dgm:pt>
    <dgm:pt modelId="{98960E45-B75A-4364-8DCF-3A3F8BFB2711}" type="pres">
      <dgm:prSet presAssocID="{0910FD38-0F78-4B64-8492-1B4EFF016D93}" presName="composite" presStyleCnt="0"/>
      <dgm:spPr/>
    </dgm:pt>
    <dgm:pt modelId="{CD2289B1-95DF-4F22-B7A3-90290CCC13B3}" type="pres">
      <dgm:prSet presAssocID="{0910FD38-0F78-4B64-8492-1B4EFF016D93}" presName="imgShp" presStyleLbl="fgImgPlace1" presStyleIdx="6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604E181-7BBB-4A3B-96E6-12B01E6ACF02}" type="pres">
      <dgm:prSet presAssocID="{0910FD38-0F78-4B64-8492-1B4EFF016D93}" presName="txShp" presStyleLbl="node1" presStyleIdx="6" presStyleCnt="8">
        <dgm:presLayoutVars>
          <dgm:bulletEnabled val="1"/>
        </dgm:presLayoutVars>
      </dgm:prSet>
      <dgm:spPr/>
    </dgm:pt>
    <dgm:pt modelId="{3A79193F-56C3-4F88-98C3-540484BFE8AC}" type="pres">
      <dgm:prSet presAssocID="{BCFD52C3-AC24-43CF-A495-6DE3ED74B0D6}" presName="spacing" presStyleCnt="0"/>
      <dgm:spPr/>
    </dgm:pt>
    <dgm:pt modelId="{B30F8E2C-B16C-4818-B45A-3587E5084A32}" type="pres">
      <dgm:prSet presAssocID="{D2173FC7-F2D2-41F7-B58A-7E6B127AA055}" presName="composite" presStyleCnt="0"/>
      <dgm:spPr/>
    </dgm:pt>
    <dgm:pt modelId="{9A3C0BF5-3671-4313-834D-8D178C8AAF79}" type="pres">
      <dgm:prSet presAssocID="{D2173FC7-F2D2-41F7-B58A-7E6B127AA055}" presName="imgShp" presStyleLbl="fgImgPlace1" presStyleIdx="7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AC58441-874B-4F56-A49B-F6C16E5D5011}" type="pres">
      <dgm:prSet presAssocID="{D2173FC7-F2D2-41F7-B58A-7E6B127AA055}" presName="txShp" presStyleLbl="node1" presStyleIdx="7" presStyleCnt="8">
        <dgm:presLayoutVars>
          <dgm:bulletEnabled val="1"/>
        </dgm:presLayoutVars>
      </dgm:prSet>
      <dgm:spPr/>
    </dgm:pt>
  </dgm:ptLst>
  <dgm:cxnLst>
    <dgm:cxn modelId="{B8EDC705-37DA-46DA-9F13-27BBF6C13B2D}" srcId="{6E68A4E1-E182-4A21-AFDB-5563E555ED99}" destId="{5F0F8B9D-23DC-44E3-9203-95A6708C75E8}" srcOrd="4" destOrd="0" parTransId="{06740A55-B98E-4361-A946-C6E4602DE682}" sibTransId="{F0F21FE1-05C8-4F59-AD93-2D0C75A08F13}"/>
    <dgm:cxn modelId="{D20DF81D-41E3-47EF-AEF5-30477F1976B6}" type="presOf" srcId="{DD215226-5866-4BC4-BC16-3C03B0F6CABB}" destId="{3E1E61F3-BDB5-46E5-8CAB-2DA7F5F39B9B}" srcOrd="0" destOrd="0" presId="urn:microsoft.com/office/officeart/2005/8/layout/vList3#1"/>
    <dgm:cxn modelId="{BDDB253C-6DA9-4FB8-8D54-4DAEE18D6C52}" type="presOf" srcId="{D2173FC7-F2D2-41F7-B58A-7E6B127AA055}" destId="{6AC58441-874B-4F56-A49B-F6C16E5D5011}" srcOrd="0" destOrd="0" presId="urn:microsoft.com/office/officeart/2005/8/layout/vList3#1"/>
    <dgm:cxn modelId="{74882B60-C918-42A1-AD8B-2AA3BB191DB5}" srcId="{6E68A4E1-E182-4A21-AFDB-5563E555ED99}" destId="{A99E631F-F739-45E1-AAF8-1E98CDF3C9E5}" srcOrd="5" destOrd="0" parTransId="{211E7507-B5F8-4FF6-9606-98819EA0D3EA}" sibTransId="{0B39D06E-BD63-4820-AEB5-F0656ED2BB25}"/>
    <dgm:cxn modelId="{5380BA4C-2010-48F3-8A75-BDF80A7E9FEF}" type="presOf" srcId="{5F0F8B9D-23DC-44E3-9203-95A6708C75E8}" destId="{BD3DF6CE-4D1C-452B-B8C1-C903B91ACE66}" srcOrd="0" destOrd="0" presId="urn:microsoft.com/office/officeart/2005/8/layout/vList3#1"/>
    <dgm:cxn modelId="{0742E06F-1E00-4E78-A9B7-4C45C0A681B3}" type="presOf" srcId="{85C9678D-94ED-4E20-B92E-C1F8B2171DA3}" destId="{0CC282A5-CD8D-4084-902E-C92B69CD2AEF}" srcOrd="0" destOrd="0" presId="urn:microsoft.com/office/officeart/2005/8/layout/vList3#1"/>
    <dgm:cxn modelId="{29801955-59DE-4862-9C7A-587ADCAE3FDE}" type="presOf" srcId="{DF1C56C5-28CA-4E51-B20D-D8194D3DA804}" destId="{6E68950C-3919-4AC4-916B-B84DDA21ACB4}" srcOrd="0" destOrd="0" presId="urn:microsoft.com/office/officeart/2005/8/layout/vList3#1"/>
    <dgm:cxn modelId="{A98AA97C-A229-43D2-8F78-FB030D703A6F}" srcId="{6E68A4E1-E182-4A21-AFDB-5563E555ED99}" destId="{DD215226-5866-4BC4-BC16-3C03B0F6CABB}" srcOrd="3" destOrd="0" parTransId="{F3FB4483-DE84-402D-924C-595FEF579AE6}" sibTransId="{86CAD840-C000-450C-8C42-4AF4549B776B}"/>
    <dgm:cxn modelId="{AB43A78C-C795-4E96-879F-F0B41AF12B58}" srcId="{6E68A4E1-E182-4A21-AFDB-5563E555ED99}" destId="{0910FD38-0F78-4B64-8492-1B4EFF016D93}" srcOrd="6" destOrd="0" parTransId="{D430B8BA-8936-477B-BB47-F1328CFB9A41}" sibTransId="{BCFD52C3-AC24-43CF-A495-6DE3ED74B0D6}"/>
    <dgm:cxn modelId="{7837CE91-3FC0-40F4-A1B4-70782A613D4C}" srcId="{6E68A4E1-E182-4A21-AFDB-5563E555ED99}" destId="{11DFE397-1D80-4B62-8D9F-35064F0971D6}" srcOrd="0" destOrd="0" parTransId="{840FF392-DA3A-47AF-999F-8B7A6D3CC1AB}" sibTransId="{BF527D13-D70D-4BC2-8EEC-1963B9730854}"/>
    <dgm:cxn modelId="{4A218E95-AB2C-4D71-98BF-35576A8E039F}" type="presOf" srcId="{11DFE397-1D80-4B62-8D9F-35064F0971D6}" destId="{D6704024-E185-41E5-8BB0-EAC6634D914F}" srcOrd="0" destOrd="0" presId="urn:microsoft.com/office/officeart/2005/8/layout/vList3#1"/>
    <dgm:cxn modelId="{8D0183B0-53D7-4411-A7B0-215F8A45B26C}" type="presOf" srcId="{0910FD38-0F78-4B64-8492-1B4EFF016D93}" destId="{A604E181-7BBB-4A3B-96E6-12B01E6ACF02}" srcOrd="0" destOrd="0" presId="urn:microsoft.com/office/officeart/2005/8/layout/vList3#1"/>
    <dgm:cxn modelId="{0BBB46CF-C294-4BAB-BCEE-9F72A535359E}" srcId="{6E68A4E1-E182-4A21-AFDB-5563E555ED99}" destId="{DF1C56C5-28CA-4E51-B20D-D8194D3DA804}" srcOrd="2" destOrd="0" parTransId="{F401324A-99C1-4C84-8C37-08DB97DDEFB2}" sibTransId="{B86895B9-DB39-4D1B-A1B9-3B52CF6440AD}"/>
    <dgm:cxn modelId="{296E7AE2-92B1-4C0C-9F81-1638A275F992}" type="presOf" srcId="{6E68A4E1-E182-4A21-AFDB-5563E555ED99}" destId="{D011BB53-B444-4F07-BBBF-10DD95F37C2B}" srcOrd="0" destOrd="0" presId="urn:microsoft.com/office/officeart/2005/8/layout/vList3#1"/>
    <dgm:cxn modelId="{3C4CEAE8-A465-44D0-8FBA-914767C3E4AE}" type="presOf" srcId="{A99E631F-F739-45E1-AAF8-1E98CDF3C9E5}" destId="{42320E74-4523-46C5-A9C7-2E69D6C945C7}" srcOrd="0" destOrd="0" presId="urn:microsoft.com/office/officeart/2005/8/layout/vList3#1"/>
    <dgm:cxn modelId="{636563F5-5C84-4CFE-8B62-76DB41372C05}" srcId="{6E68A4E1-E182-4A21-AFDB-5563E555ED99}" destId="{D2173FC7-F2D2-41F7-B58A-7E6B127AA055}" srcOrd="7" destOrd="0" parTransId="{9E413028-1AE6-4738-AE5F-6464852164F2}" sibTransId="{C517DDCA-B9F6-4543-8624-FA971E51B066}"/>
    <dgm:cxn modelId="{ED4AF2F7-A984-46C9-905A-F002CD79B816}" srcId="{6E68A4E1-E182-4A21-AFDB-5563E555ED99}" destId="{85C9678D-94ED-4E20-B92E-C1F8B2171DA3}" srcOrd="1" destOrd="0" parTransId="{CD471D87-B567-4735-A035-A4208185028B}" sibTransId="{F4DBAFE4-EA50-4746-8323-54FD09DB919F}"/>
    <dgm:cxn modelId="{8C93C886-9137-4F45-9B51-E9FAEF4F817D}" type="presParOf" srcId="{D011BB53-B444-4F07-BBBF-10DD95F37C2B}" destId="{C2603ADD-27F6-4F36-BBA4-5A26EEB82C51}" srcOrd="0" destOrd="0" presId="urn:microsoft.com/office/officeart/2005/8/layout/vList3#1"/>
    <dgm:cxn modelId="{1962B3A3-795F-4BA2-BB64-03D434831AE7}" type="presParOf" srcId="{C2603ADD-27F6-4F36-BBA4-5A26EEB82C51}" destId="{01C35A9A-64E3-4EC0-9667-0997A08FEE1E}" srcOrd="0" destOrd="0" presId="urn:microsoft.com/office/officeart/2005/8/layout/vList3#1"/>
    <dgm:cxn modelId="{176F06B1-7916-4C58-B81A-F47FE890A219}" type="presParOf" srcId="{C2603ADD-27F6-4F36-BBA4-5A26EEB82C51}" destId="{D6704024-E185-41E5-8BB0-EAC6634D914F}" srcOrd="1" destOrd="0" presId="urn:microsoft.com/office/officeart/2005/8/layout/vList3#1"/>
    <dgm:cxn modelId="{49590940-58CB-4F6C-9C80-8140C1B81F71}" type="presParOf" srcId="{D011BB53-B444-4F07-BBBF-10DD95F37C2B}" destId="{92E2590E-6553-44F5-8A80-FAAF98322A6A}" srcOrd="1" destOrd="0" presId="urn:microsoft.com/office/officeart/2005/8/layout/vList3#1"/>
    <dgm:cxn modelId="{2ABD73B9-410B-459D-AA18-21D4947D5A64}" type="presParOf" srcId="{D011BB53-B444-4F07-BBBF-10DD95F37C2B}" destId="{907DB751-453C-48DC-B029-6E541FDCDB80}" srcOrd="2" destOrd="0" presId="urn:microsoft.com/office/officeart/2005/8/layout/vList3#1"/>
    <dgm:cxn modelId="{EC50A216-99E4-4074-B516-9D3A2F722800}" type="presParOf" srcId="{907DB751-453C-48DC-B029-6E541FDCDB80}" destId="{262E4CB0-D93F-495D-A894-B4E86E263255}" srcOrd="0" destOrd="0" presId="urn:microsoft.com/office/officeart/2005/8/layout/vList3#1"/>
    <dgm:cxn modelId="{14F4B035-47F2-4132-B4DC-0038E894352A}" type="presParOf" srcId="{907DB751-453C-48DC-B029-6E541FDCDB80}" destId="{0CC282A5-CD8D-4084-902E-C92B69CD2AEF}" srcOrd="1" destOrd="0" presId="urn:microsoft.com/office/officeart/2005/8/layout/vList3#1"/>
    <dgm:cxn modelId="{B112ABD8-A7D1-4AC4-BCE9-319AC8075C31}" type="presParOf" srcId="{D011BB53-B444-4F07-BBBF-10DD95F37C2B}" destId="{47F84F13-E368-4530-B6FC-EE3D3964F650}" srcOrd="3" destOrd="0" presId="urn:microsoft.com/office/officeart/2005/8/layout/vList3#1"/>
    <dgm:cxn modelId="{0C0DC9D4-CEFF-47F7-81C8-E76BC17970E1}" type="presParOf" srcId="{D011BB53-B444-4F07-BBBF-10DD95F37C2B}" destId="{7ED42A10-3EF4-445A-8E38-F2BCAAD8EFD8}" srcOrd="4" destOrd="0" presId="urn:microsoft.com/office/officeart/2005/8/layout/vList3#1"/>
    <dgm:cxn modelId="{A0BBB53F-B9C8-4664-AEFE-6B018F5AFFDC}" type="presParOf" srcId="{7ED42A10-3EF4-445A-8E38-F2BCAAD8EFD8}" destId="{FBE9C94F-1699-49C0-9891-3DCBA5E3C44E}" srcOrd="0" destOrd="0" presId="urn:microsoft.com/office/officeart/2005/8/layout/vList3#1"/>
    <dgm:cxn modelId="{89543349-050C-498D-B4A9-AF6D9FA050A7}" type="presParOf" srcId="{7ED42A10-3EF4-445A-8E38-F2BCAAD8EFD8}" destId="{6E68950C-3919-4AC4-916B-B84DDA21ACB4}" srcOrd="1" destOrd="0" presId="urn:microsoft.com/office/officeart/2005/8/layout/vList3#1"/>
    <dgm:cxn modelId="{C4729458-00EF-407D-A9AC-B0C691BBC3D1}" type="presParOf" srcId="{D011BB53-B444-4F07-BBBF-10DD95F37C2B}" destId="{6BE3AFA0-2D05-4A3C-80B7-79F0FCDB5FD4}" srcOrd="5" destOrd="0" presId="urn:microsoft.com/office/officeart/2005/8/layout/vList3#1"/>
    <dgm:cxn modelId="{09BA220B-E242-49DC-9FA9-504D25BF0C36}" type="presParOf" srcId="{D011BB53-B444-4F07-BBBF-10DD95F37C2B}" destId="{751E1D7D-99FE-49E6-AB02-A6464EA9E890}" srcOrd="6" destOrd="0" presId="urn:microsoft.com/office/officeart/2005/8/layout/vList3#1"/>
    <dgm:cxn modelId="{0AF5FB29-A7E6-4329-8F6A-722DF37FB01C}" type="presParOf" srcId="{751E1D7D-99FE-49E6-AB02-A6464EA9E890}" destId="{DD6A0784-30FC-4B8A-96D5-A0C35EC1F114}" srcOrd="0" destOrd="0" presId="urn:microsoft.com/office/officeart/2005/8/layout/vList3#1"/>
    <dgm:cxn modelId="{E027AACB-A21F-4F51-85F3-54B6FB720623}" type="presParOf" srcId="{751E1D7D-99FE-49E6-AB02-A6464EA9E890}" destId="{3E1E61F3-BDB5-46E5-8CAB-2DA7F5F39B9B}" srcOrd="1" destOrd="0" presId="urn:microsoft.com/office/officeart/2005/8/layout/vList3#1"/>
    <dgm:cxn modelId="{FB74CB9E-AAA1-4B81-B0EE-B3778D7A87F2}" type="presParOf" srcId="{D011BB53-B444-4F07-BBBF-10DD95F37C2B}" destId="{344E6BCC-EB08-42E4-9150-8E8299CAC992}" srcOrd="7" destOrd="0" presId="urn:microsoft.com/office/officeart/2005/8/layout/vList3#1"/>
    <dgm:cxn modelId="{C3673BE6-FEC2-457E-8F30-612834C02C52}" type="presParOf" srcId="{D011BB53-B444-4F07-BBBF-10DD95F37C2B}" destId="{07C17D6A-D73B-4D99-9E52-2A1753739469}" srcOrd="8" destOrd="0" presId="urn:microsoft.com/office/officeart/2005/8/layout/vList3#1"/>
    <dgm:cxn modelId="{813839E1-59D7-46E5-98CB-7E0AAC0F3964}" type="presParOf" srcId="{07C17D6A-D73B-4D99-9E52-2A1753739469}" destId="{6971662B-EB9A-40A5-B221-05474944E1A3}" srcOrd="0" destOrd="0" presId="urn:microsoft.com/office/officeart/2005/8/layout/vList3#1"/>
    <dgm:cxn modelId="{D47E685B-6D1D-457F-8CEB-94E130E7200E}" type="presParOf" srcId="{07C17D6A-D73B-4D99-9E52-2A1753739469}" destId="{BD3DF6CE-4D1C-452B-B8C1-C903B91ACE66}" srcOrd="1" destOrd="0" presId="urn:microsoft.com/office/officeart/2005/8/layout/vList3#1"/>
    <dgm:cxn modelId="{8B4AA705-1418-4FFE-9AA4-51E77AC8B74B}" type="presParOf" srcId="{D011BB53-B444-4F07-BBBF-10DD95F37C2B}" destId="{8DF083C5-3EDC-46D3-85F8-A652E4D0681C}" srcOrd="9" destOrd="0" presId="urn:microsoft.com/office/officeart/2005/8/layout/vList3#1"/>
    <dgm:cxn modelId="{4232F446-D00A-43A1-A15A-2FA13EF07440}" type="presParOf" srcId="{D011BB53-B444-4F07-BBBF-10DD95F37C2B}" destId="{FA7CE4AE-C846-4F21-8531-0364FAA0EF28}" srcOrd="10" destOrd="0" presId="urn:microsoft.com/office/officeart/2005/8/layout/vList3#1"/>
    <dgm:cxn modelId="{B6D7B9AB-A503-47F2-A7B7-B927A9A9ECA6}" type="presParOf" srcId="{FA7CE4AE-C846-4F21-8531-0364FAA0EF28}" destId="{5D26E741-4EFF-4406-944D-DF166DFD0B0A}" srcOrd="0" destOrd="0" presId="urn:microsoft.com/office/officeart/2005/8/layout/vList3#1"/>
    <dgm:cxn modelId="{BFFAA174-09D4-4E23-A865-232B5628AE92}" type="presParOf" srcId="{FA7CE4AE-C846-4F21-8531-0364FAA0EF28}" destId="{42320E74-4523-46C5-A9C7-2E69D6C945C7}" srcOrd="1" destOrd="0" presId="urn:microsoft.com/office/officeart/2005/8/layout/vList3#1"/>
    <dgm:cxn modelId="{44B30A94-C7C7-4EFE-8417-DD7AB3742C5D}" type="presParOf" srcId="{D011BB53-B444-4F07-BBBF-10DD95F37C2B}" destId="{FF210FB7-9989-4404-8F79-110E99F70312}" srcOrd="11" destOrd="0" presId="urn:microsoft.com/office/officeart/2005/8/layout/vList3#1"/>
    <dgm:cxn modelId="{5420A628-5DB0-419C-9E0D-7BED1818CA8B}" type="presParOf" srcId="{D011BB53-B444-4F07-BBBF-10DD95F37C2B}" destId="{98960E45-B75A-4364-8DCF-3A3F8BFB2711}" srcOrd="12" destOrd="0" presId="urn:microsoft.com/office/officeart/2005/8/layout/vList3#1"/>
    <dgm:cxn modelId="{33E3CD11-BDFA-404E-AFFF-25F62011D8FA}" type="presParOf" srcId="{98960E45-B75A-4364-8DCF-3A3F8BFB2711}" destId="{CD2289B1-95DF-4F22-B7A3-90290CCC13B3}" srcOrd="0" destOrd="0" presId="urn:microsoft.com/office/officeart/2005/8/layout/vList3#1"/>
    <dgm:cxn modelId="{38C429D0-2C76-4594-B997-C68F93252E8A}" type="presParOf" srcId="{98960E45-B75A-4364-8DCF-3A3F8BFB2711}" destId="{A604E181-7BBB-4A3B-96E6-12B01E6ACF02}" srcOrd="1" destOrd="0" presId="urn:microsoft.com/office/officeart/2005/8/layout/vList3#1"/>
    <dgm:cxn modelId="{15252C28-5B42-41A7-BCBD-4ED1D3436A67}" type="presParOf" srcId="{D011BB53-B444-4F07-BBBF-10DD95F37C2B}" destId="{3A79193F-56C3-4F88-98C3-540484BFE8AC}" srcOrd="13" destOrd="0" presId="urn:microsoft.com/office/officeart/2005/8/layout/vList3#1"/>
    <dgm:cxn modelId="{3EED1016-B1A4-424C-A0D3-78DA26188FC4}" type="presParOf" srcId="{D011BB53-B444-4F07-BBBF-10DD95F37C2B}" destId="{B30F8E2C-B16C-4818-B45A-3587E5084A32}" srcOrd="14" destOrd="0" presId="urn:microsoft.com/office/officeart/2005/8/layout/vList3#1"/>
    <dgm:cxn modelId="{6920DE0D-AA13-4622-A0DB-1E77AE79B2A8}" type="presParOf" srcId="{B30F8E2C-B16C-4818-B45A-3587E5084A32}" destId="{9A3C0BF5-3671-4313-834D-8D178C8AAF79}" srcOrd="0" destOrd="0" presId="urn:microsoft.com/office/officeart/2005/8/layout/vList3#1"/>
    <dgm:cxn modelId="{4D44DDA0-1EAC-4529-B907-E819B1DBD1D7}" type="presParOf" srcId="{B30F8E2C-B16C-4818-B45A-3587E5084A32}" destId="{6AC58441-874B-4F56-A49B-F6C16E5D5011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68A4E1-E182-4A21-AFDB-5563E555ED99}" type="doc">
      <dgm:prSet loTypeId="urn:microsoft.com/office/officeart/2005/8/layout/vList3#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11DFE397-1D80-4B62-8D9F-35064F0971D6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定義問題</a:t>
          </a:r>
        </a:p>
      </dgm:t>
    </dgm:pt>
    <dgm:pt modelId="{840FF392-DA3A-47AF-999F-8B7A6D3CC1AB}" type="par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F527D13-D70D-4BC2-8EEC-1963B9730854}" type="sib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5C9678D-94ED-4E20-B92E-C1F8B2171DA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D471D87-B567-4735-A035-A4208185028B}" type="par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4DBAFE4-EA50-4746-8323-54FD09DB919F}" type="sib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F1C56C5-28CA-4E51-B20D-D8194D3DA80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資料整理</a:t>
          </a:r>
        </a:p>
      </dgm:t>
    </dgm:pt>
    <dgm:pt modelId="{F401324A-99C1-4C84-8C37-08DB97DDEFB2}" type="par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86895B9-DB39-4D1B-A1B9-3B52CF6440AD}" type="sib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D215226-5866-4BC4-BC16-3C03B0F6CAB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特徵工程</a:t>
          </a:r>
        </a:p>
      </dgm:t>
    </dgm:pt>
    <dgm:pt modelId="{F3FB4483-DE84-402D-924C-595FEF579AE6}" type="par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6CAD840-C000-450C-8C42-4AF4549B776B}" type="sib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5F0F8B9D-23DC-44E3-9203-95A6708C75E8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模型建立</a:t>
          </a:r>
        </a:p>
      </dgm:t>
    </dgm:pt>
    <dgm:pt modelId="{06740A55-B98E-4361-A946-C6E4602DE682}" type="par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0F21FE1-05C8-4F59-AD93-2D0C75A08F13}" type="sib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A99E631F-F739-45E1-AAF8-1E98CDF3C9E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模型測試</a:t>
          </a:r>
        </a:p>
      </dgm:t>
    </dgm:pt>
    <dgm:pt modelId="{211E7507-B5F8-4FF6-9606-98819EA0D3EA}" type="par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B39D06E-BD63-4820-AEB5-F0656ED2BB25}" type="sib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910FD38-0F78-4B64-8492-1B4EFF016D9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實務驗證</a:t>
          </a:r>
        </a:p>
      </dgm:t>
    </dgm:pt>
    <dgm:pt modelId="{D430B8BA-8936-477B-BB47-F1328CFB9A41}" type="par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CFD52C3-AC24-43CF-A495-6DE3ED74B0D6}" type="sib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2173FC7-F2D2-41F7-B58A-7E6B127AA05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閉環管理</a:t>
          </a:r>
        </a:p>
      </dgm:t>
    </dgm:pt>
    <dgm:pt modelId="{9E413028-1AE6-4738-AE5F-6464852164F2}" type="par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517DDCA-B9F6-4543-8624-FA971E51B066}" type="sib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011BB53-B444-4F07-BBBF-10DD95F37C2B}" type="pres">
      <dgm:prSet presAssocID="{6E68A4E1-E182-4A21-AFDB-5563E555ED99}" presName="linearFlow" presStyleCnt="0">
        <dgm:presLayoutVars>
          <dgm:dir/>
          <dgm:resizeHandles val="exact"/>
        </dgm:presLayoutVars>
      </dgm:prSet>
      <dgm:spPr/>
    </dgm:pt>
    <dgm:pt modelId="{C2603ADD-27F6-4F36-BBA4-5A26EEB82C51}" type="pres">
      <dgm:prSet presAssocID="{11DFE397-1D80-4B62-8D9F-35064F0971D6}" presName="composite" presStyleCnt="0"/>
      <dgm:spPr/>
    </dgm:pt>
    <dgm:pt modelId="{01C35A9A-64E3-4EC0-9667-0997A08FEE1E}" type="pres">
      <dgm:prSet presAssocID="{11DFE397-1D80-4B62-8D9F-35064F0971D6}" presName="imgShp" presStyleLbl="f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6704024-E185-41E5-8BB0-EAC6634D914F}" type="pres">
      <dgm:prSet presAssocID="{11DFE397-1D80-4B62-8D9F-35064F0971D6}" presName="txShp" presStyleLbl="node1" presStyleIdx="0" presStyleCnt="8">
        <dgm:presLayoutVars>
          <dgm:bulletEnabled val="1"/>
        </dgm:presLayoutVars>
      </dgm:prSet>
      <dgm:spPr/>
    </dgm:pt>
    <dgm:pt modelId="{92E2590E-6553-44F5-8A80-FAAF98322A6A}" type="pres">
      <dgm:prSet presAssocID="{BF527D13-D70D-4BC2-8EEC-1963B9730854}" presName="spacing" presStyleCnt="0"/>
      <dgm:spPr/>
    </dgm:pt>
    <dgm:pt modelId="{907DB751-453C-48DC-B029-6E541FDCDB80}" type="pres">
      <dgm:prSet presAssocID="{85C9678D-94ED-4E20-B92E-C1F8B2171DA3}" presName="composite" presStyleCnt="0"/>
      <dgm:spPr/>
    </dgm:pt>
    <dgm:pt modelId="{262E4CB0-D93F-495D-A894-B4E86E263255}" type="pres">
      <dgm:prSet presAssocID="{85C9678D-94ED-4E20-B92E-C1F8B2171DA3}" presName="imgShp" presStyleLbl="fgImgPlace1" presStyleIdx="1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CC282A5-CD8D-4084-902E-C92B69CD2AEF}" type="pres">
      <dgm:prSet presAssocID="{85C9678D-94ED-4E20-B92E-C1F8B2171DA3}" presName="txShp" presStyleLbl="node1" presStyleIdx="1" presStyleCnt="8">
        <dgm:presLayoutVars>
          <dgm:bulletEnabled val="1"/>
        </dgm:presLayoutVars>
      </dgm:prSet>
      <dgm:spPr/>
    </dgm:pt>
    <dgm:pt modelId="{47F84F13-E368-4530-B6FC-EE3D3964F650}" type="pres">
      <dgm:prSet presAssocID="{F4DBAFE4-EA50-4746-8323-54FD09DB919F}" presName="spacing" presStyleCnt="0"/>
      <dgm:spPr/>
    </dgm:pt>
    <dgm:pt modelId="{7ED42A10-3EF4-445A-8E38-F2BCAAD8EFD8}" type="pres">
      <dgm:prSet presAssocID="{DF1C56C5-28CA-4E51-B20D-D8194D3DA804}" presName="composite" presStyleCnt="0"/>
      <dgm:spPr/>
    </dgm:pt>
    <dgm:pt modelId="{FBE9C94F-1699-49C0-9891-3DCBA5E3C44E}" type="pres">
      <dgm:prSet presAssocID="{DF1C56C5-28CA-4E51-B20D-D8194D3DA804}" presName="imgShp" presStyleLbl="fgImgPlace1" presStyleIdx="2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E68950C-3919-4AC4-916B-B84DDA21ACB4}" type="pres">
      <dgm:prSet presAssocID="{DF1C56C5-28CA-4E51-B20D-D8194D3DA804}" presName="txShp" presStyleLbl="node1" presStyleIdx="2" presStyleCnt="8">
        <dgm:presLayoutVars>
          <dgm:bulletEnabled val="1"/>
        </dgm:presLayoutVars>
      </dgm:prSet>
      <dgm:spPr/>
    </dgm:pt>
    <dgm:pt modelId="{6BE3AFA0-2D05-4A3C-80B7-79F0FCDB5FD4}" type="pres">
      <dgm:prSet presAssocID="{B86895B9-DB39-4D1B-A1B9-3B52CF6440AD}" presName="spacing" presStyleCnt="0"/>
      <dgm:spPr/>
    </dgm:pt>
    <dgm:pt modelId="{751E1D7D-99FE-49E6-AB02-A6464EA9E890}" type="pres">
      <dgm:prSet presAssocID="{DD215226-5866-4BC4-BC16-3C03B0F6CABB}" presName="composite" presStyleCnt="0"/>
      <dgm:spPr/>
    </dgm:pt>
    <dgm:pt modelId="{DD6A0784-30FC-4B8A-96D5-A0C35EC1F114}" type="pres">
      <dgm:prSet presAssocID="{DD215226-5866-4BC4-BC16-3C03B0F6CABB}" presName="imgShp" presStyleLbl="fgImgPlace1" presStyleIdx="3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E1E61F3-BDB5-46E5-8CAB-2DA7F5F39B9B}" type="pres">
      <dgm:prSet presAssocID="{DD215226-5866-4BC4-BC16-3C03B0F6CABB}" presName="txShp" presStyleLbl="node1" presStyleIdx="3" presStyleCnt="8">
        <dgm:presLayoutVars>
          <dgm:bulletEnabled val="1"/>
        </dgm:presLayoutVars>
      </dgm:prSet>
      <dgm:spPr/>
    </dgm:pt>
    <dgm:pt modelId="{344E6BCC-EB08-42E4-9150-8E8299CAC992}" type="pres">
      <dgm:prSet presAssocID="{86CAD840-C000-450C-8C42-4AF4549B776B}" presName="spacing" presStyleCnt="0"/>
      <dgm:spPr/>
    </dgm:pt>
    <dgm:pt modelId="{07C17D6A-D73B-4D99-9E52-2A1753739469}" type="pres">
      <dgm:prSet presAssocID="{5F0F8B9D-23DC-44E3-9203-95A6708C75E8}" presName="composite" presStyleCnt="0"/>
      <dgm:spPr/>
    </dgm:pt>
    <dgm:pt modelId="{6971662B-EB9A-40A5-B221-05474944E1A3}" type="pres">
      <dgm:prSet presAssocID="{5F0F8B9D-23DC-44E3-9203-95A6708C75E8}" presName="imgShp" presStyleLbl="fgImgPlace1" presStyleIdx="4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D3DF6CE-4D1C-452B-B8C1-C903B91ACE66}" type="pres">
      <dgm:prSet presAssocID="{5F0F8B9D-23DC-44E3-9203-95A6708C75E8}" presName="txShp" presStyleLbl="node1" presStyleIdx="4" presStyleCnt="8">
        <dgm:presLayoutVars>
          <dgm:bulletEnabled val="1"/>
        </dgm:presLayoutVars>
      </dgm:prSet>
      <dgm:spPr/>
    </dgm:pt>
    <dgm:pt modelId="{8DF083C5-3EDC-46D3-85F8-A652E4D0681C}" type="pres">
      <dgm:prSet presAssocID="{F0F21FE1-05C8-4F59-AD93-2D0C75A08F13}" presName="spacing" presStyleCnt="0"/>
      <dgm:spPr/>
    </dgm:pt>
    <dgm:pt modelId="{FA7CE4AE-C846-4F21-8531-0364FAA0EF28}" type="pres">
      <dgm:prSet presAssocID="{A99E631F-F739-45E1-AAF8-1E98CDF3C9E5}" presName="composite" presStyleCnt="0"/>
      <dgm:spPr/>
    </dgm:pt>
    <dgm:pt modelId="{5D26E741-4EFF-4406-944D-DF166DFD0B0A}" type="pres">
      <dgm:prSet presAssocID="{A99E631F-F739-45E1-AAF8-1E98CDF3C9E5}" presName="imgShp" presStyleLbl="fgImgPlace1" presStyleIdx="5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2320E74-4523-46C5-A9C7-2E69D6C945C7}" type="pres">
      <dgm:prSet presAssocID="{A99E631F-F739-45E1-AAF8-1E98CDF3C9E5}" presName="txShp" presStyleLbl="node1" presStyleIdx="5" presStyleCnt="8">
        <dgm:presLayoutVars>
          <dgm:bulletEnabled val="1"/>
        </dgm:presLayoutVars>
      </dgm:prSet>
      <dgm:spPr/>
    </dgm:pt>
    <dgm:pt modelId="{FF210FB7-9989-4404-8F79-110E99F70312}" type="pres">
      <dgm:prSet presAssocID="{0B39D06E-BD63-4820-AEB5-F0656ED2BB25}" presName="spacing" presStyleCnt="0"/>
      <dgm:spPr/>
    </dgm:pt>
    <dgm:pt modelId="{98960E45-B75A-4364-8DCF-3A3F8BFB2711}" type="pres">
      <dgm:prSet presAssocID="{0910FD38-0F78-4B64-8492-1B4EFF016D93}" presName="composite" presStyleCnt="0"/>
      <dgm:spPr/>
    </dgm:pt>
    <dgm:pt modelId="{CD2289B1-95DF-4F22-B7A3-90290CCC13B3}" type="pres">
      <dgm:prSet presAssocID="{0910FD38-0F78-4B64-8492-1B4EFF016D93}" presName="imgShp" presStyleLbl="fgImgPlace1" presStyleIdx="6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604E181-7BBB-4A3B-96E6-12B01E6ACF02}" type="pres">
      <dgm:prSet presAssocID="{0910FD38-0F78-4B64-8492-1B4EFF016D93}" presName="txShp" presStyleLbl="node1" presStyleIdx="6" presStyleCnt="8">
        <dgm:presLayoutVars>
          <dgm:bulletEnabled val="1"/>
        </dgm:presLayoutVars>
      </dgm:prSet>
      <dgm:spPr/>
    </dgm:pt>
    <dgm:pt modelId="{3A79193F-56C3-4F88-98C3-540484BFE8AC}" type="pres">
      <dgm:prSet presAssocID="{BCFD52C3-AC24-43CF-A495-6DE3ED74B0D6}" presName="spacing" presStyleCnt="0"/>
      <dgm:spPr/>
    </dgm:pt>
    <dgm:pt modelId="{B30F8E2C-B16C-4818-B45A-3587E5084A32}" type="pres">
      <dgm:prSet presAssocID="{D2173FC7-F2D2-41F7-B58A-7E6B127AA055}" presName="composite" presStyleCnt="0"/>
      <dgm:spPr/>
    </dgm:pt>
    <dgm:pt modelId="{9A3C0BF5-3671-4313-834D-8D178C8AAF79}" type="pres">
      <dgm:prSet presAssocID="{D2173FC7-F2D2-41F7-B58A-7E6B127AA055}" presName="imgShp" presStyleLbl="fgImgPlace1" presStyleIdx="7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AC58441-874B-4F56-A49B-F6C16E5D5011}" type="pres">
      <dgm:prSet presAssocID="{D2173FC7-F2D2-41F7-B58A-7E6B127AA055}" presName="txShp" presStyleLbl="node1" presStyleIdx="7" presStyleCnt="8">
        <dgm:presLayoutVars>
          <dgm:bulletEnabled val="1"/>
        </dgm:presLayoutVars>
      </dgm:prSet>
      <dgm:spPr/>
    </dgm:pt>
  </dgm:ptLst>
  <dgm:cxnLst>
    <dgm:cxn modelId="{B8EDC705-37DA-46DA-9F13-27BBF6C13B2D}" srcId="{6E68A4E1-E182-4A21-AFDB-5563E555ED99}" destId="{5F0F8B9D-23DC-44E3-9203-95A6708C75E8}" srcOrd="4" destOrd="0" parTransId="{06740A55-B98E-4361-A946-C6E4602DE682}" sibTransId="{F0F21FE1-05C8-4F59-AD93-2D0C75A08F13}"/>
    <dgm:cxn modelId="{D20DF81D-41E3-47EF-AEF5-30477F1976B6}" type="presOf" srcId="{DD215226-5866-4BC4-BC16-3C03B0F6CABB}" destId="{3E1E61F3-BDB5-46E5-8CAB-2DA7F5F39B9B}" srcOrd="0" destOrd="0" presId="urn:microsoft.com/office/officeart/2005/8/layout/vList3#1"/>
    <dgm:cxn modelId="{BDDB253C-6DA9-4FB8-8D54-4DAEE18D6C52}" type="presOf" srcId="{D2173FC7-F2D2-41F7-B58A-7E6B127AA055}" destId="{6AC58441-874B-4F56-A49B-F6C16E5D5011}" srcOrd="0" destOrd="0" presId="urn:microsoft.com/office/officeart/2005/8/layout/vList3#1"/>
    <dgm:cxn modelId="{74882B60-C918-42A1-AD8B-2AA3BB191DB5}" srcId="{6E68A4E1-E182-4A21-AFDB-5563E555ED99}" destId="{A99E631F-F739-45E1-AAF8-1E98CDF3C9E5}" srcOrd="5" destOrd="0" parTransId="{211E7507-B5F8-4FF6-9606-98819EA0D3EA}" sibTransId="{0B39D06E-BD63-4820-AEB5-F0656ED2BB25}"/>
    <dgm:cxn modelId="{5380BA4C-2010-48F3-8A75-BDF80A7E9FEF}" type="presOf" srcId="{5F0F8B9D-23DC-44E3-9203-95A6708C75E8}" destId="{BD3DF6CE-4D1C-452B-B8C1-C903B91ACE66}" srcOrd="0" destOrd="0" presId="urn:microsoft.com/office/officeart/2005/8/layout/vList3#1"/>
    <dgm:cxn modelId="{0742E06F-1E00-4E78-A9B7-4C45C0A681B3}" type="presOf" srcId="{85C9678D-94ED-4E20-B92E-C1F8B2171DA3}" destId="{0CC282A5-CD8D-4084-902E-C92B69CD2AEF}" srcOrd="0" destOrd="0" presId="urn:microsoft.com/office/officeart/2005/8/layout/vList3#1"/>
    <dgm:cxn modelId="{29801955-59DE-4862-9C7A-587ADCAE3FDE}" type="presOf" srcId="{DF1C56C5-28CA-4E51-B20D-D8194D3DA804}" destId="{6E68950C-3919-4AC4-916B-B84DDA21ACB4}" srcOrd="0" destOrd="0" presId="urn:microsoft.com/office/officeart/2005/8/layout/vList3#1"/>
    <dgm:cxn modelId="{A98AA97C-A229-43D2-8F78-FB030D703A6F}" srcId="{6E68A4E1-E182-4A21-AFDB-5563E555ED99}" destId="{DD215226-5866-4BC4-BC16-3C03B0F6CABB}" srcOrd="3" destOrd="0" parTransId="{F3FB4483-DE84-402D-924C-595FEF579AE6}" sibTransId="{86CAD840-C000-450C-8C42-4AF4549B776B}"/>
    <dgm:cxn modelId="{AB43A78C-C795-4E96-879F-F0B41AF12B58}" srcId="{6E68A4E1-E182-4A21-AFDB-5563E555ED99}" destId="{0910FD38-0F78-4B64-8492-1B4EFF016D93}" srcOrd="6" destOrd="0" parTransId="{D430B8BA-8936-477B-BB47-F1328CFB9A41}" sibTransId="{BCFD52C3-AC24-43CF-A495-6DE3ED74B0D6}"/>
    <dgm:cxn modelId="{7837CE91-3FC0-40F4-A1B4-70782A613D4C}" srcId="{6E68A4E1-E182-4A21-AFDB-5563E555ED99}" destId="{11DFE397-1D80-4B62-8D9F-35064F0971D6}" srcOrd="0" destOrd="0" parTransId="{840FF392-DA3A-47AF-999F-8B7A6D3CC1AB}" sibTransId="{BF527D13-D70D-4BC2-8EEC-1963B9730854}"/>
    <dgm:cxn modelId="{4A218E95-AB2C-4D71-98BF-35576A8E039F}" type="presOf" srcId="{11DFE397-1D80-4B62-8D9F-35064F0971D6}" destId="{D6704024-E185-41E5-8BB0-EAC6634D914F}" srcOrd="0" destOrd="0" presId="urn:microsoft.com/office/officeart/2005/8/layout/vList3#1"/>
    <dgm:cxn modelId="{8D0183B0-53D7-4411-A7B0-215F8A45B26C}" type="presOf" srcId="{0910FD38-0F78-4B64-8492-1B4EFF016D93}" destId="{A604E181-7BBB-4A3B-96E6-12B01E6ACF02}" srcOrd="0" destOrd="0" presId="urn:microsoft.com/office/officeart/2005/8/layout/vList3#1"/>
    <dgm:cxn modelId="{0BBB46CF-C294-4BAB-BCEE-9F72A535359E}" srcId="{6E68A4E1-E182-4A21-AFDB-5563E555ED99}" destId="{DF1C56C5-28CA-4E51-B20D-D8194D3DA804}" srcOrd="2" destOrd="0" parTransId="{F401324A-99C1-4C84-8C37-08DB97DDEFB2}" sibTransId="{B86895B9-DB39-4D1B-A1B9-3B52CF6440AD}"/>
    <dgm:cxn modelId="{296E7AE2-92B1-4C0C-9F81-1638A275F992}" type="presOf" srcId="{6E68A4E1-E182-4A21-AFDB-5563E555ED99}" destId="{D011BB53-B444-4F07-BBBF-10DD95F37C2B}" srcOrd="0" destOrd="0" presId="urn:microsoft.com/office/officeart/2005/8/layout/vList3#1"/>
    <dgm:cxn modelId="{3C4CEAE8-A465-44D0-8FBA-914767C3E4AE}" type="presOf" srcId="{A99E631F-F739-45E1-AAF8-1E98CDF3C9E5}" destId="{42320E74-4523-46C5-A9C7-2E69D6C945C7}" srcOrd="0" destOrd="0" presId="urn:microsoft.com/office/officeart/2005/8/layout/vList3#1"/>
    <dgm:cxn modelId="{636563F5-5C84-4CFE-8B62-76DB41372C05}" srcId="{6E68A4E1-E182-4A21-AFDB-5563E555ED99}" destId="{D2173FC7-F2D2-41F7-B58A-7E6B127AA055}" srcOrd="7" destOrd="0" parTransId="{9E413028-1AE6-4738-AE5F-6464852164F2}" sibTransId="{C517DDCA-B9F6-4543-8624-FA971E51B066}"/>
    <dgm:cxn modelId="{ED4AF2F7-A984-46C9-905A-F002CD79B816}" srcId="{6E68A4E1-E182-4A21-AFDB-5563E555ED99}" destId="{85C9678D-94ED-4E20-B92E-C1F8B2171DA3}" srcOrd="1" destOrd="0" parTransId="{CD471D87-B567-4735-A035-A4208185028B}" sibTransId="{F4DBAFE4-EA50-4746-8323-54FD09DB919F}"/>
    <dgm:cxn modelId="{8C93C886-9137-4F45-9B51-E9FAEF4F817D}" type="presParOf" srcId="{D011BB53-B444-4F07-BBBF-10DD95F37C2B}" destId="{C2603ADD-27F6-4F36-BBA4-5A26EEB82C51}" srcOrd="0" destOrd="0" presId="urn:microsoft.com/office/officeart/2005/8/layout/vList3#1"/>
    <dgm:cxn modelId="{1962B3A3-795F-4BA2-BB64-03D434831AE7}" type="presParOf" srcId="{C2603ADD-27F6-4F36-BBA4-5A26EEB82C51}" destId="{01C35A9A-64E3-4EC0-9667-0997A08FEE1E}" srcOrd="0" destOrd="0" presId="urn:microsoft.com/office/officeart/2005/8/layout/vList3#1"/>
    <dgm:cxn modelId="{176F06B1-7916-4C58-B81A-F47FE890A219}" type="presParOf" srcId="{C2603ADD-27F6-4F36-BBA4-5A26EEB82C51}" destId="{D6704024-E185-41E5-8BB0-EAC6634D914F}" srcOrd="1" destOrd="0" presId="urn:microsoft.com/office/officeart/2005/8/layout/vList3#1"/>
    <dgm:cxn modelId="{49590940-58CB-4F6C-9C80-8140C1B81F71}" type="presParOf" srcId="{D011BB53-B444-4F07-BBBF-10DD95F37C2B}" destId="{92E2590E-6553-44F5-8A80-FAAF98322A6A}" srcOrd="1" destOrd="0" presId="urn:microsoft.com/office/officeart/2005/8/layout/vList3#1"/>
    <dgm:cxn modelId="{2ABD73B9-410B-459D-AA18-21D4947D5A64}" type="presParOf" srcId="{D011BB53-B444-4F07-BBBF-10DD95F37C2B}" destId="{907DB751-453C-48DC-B029-6E541FDCDB80}" srcOrd="2" destOrd="0" presId="urn:microsoft.com/office/officeart/2005/8/layout/vList3#1"/>
    <dgm:cxn modelId="{EC50A216-99E4-4074-B516-9D3A2F722800}" type="presParOf" srcId="{907DB751-453C-48DC-B029-6E541FDCDB80}" destId="{262E4CB0-D93F-495D-A894-B4E86E263255}" srcOrd="0" destOrd="0" presId="urn:microsoft.com/office/officeart/2005/8/layout/vList3#1"/>
    <dgm:cxn modelId="{14F4B035-47F2-4132-B4DC-0038E894352A}" type="presParOf" srcId="{907DB751-453C-48DC-B029-6E541FDCDB80}" destId="{0CC282A5-CD8D-4084-902E-C92B69CD2AEF}" srcOrd="1" destOrd="0" presId="urn:microsoft.com/office/officeart/2005/8/layout/vList3#1"/>
    <dgm:cxn modelId="{B112ABD8-A7D1-4AC4-BCE9-319AC8075C31}" type="presParOf" srcId="{D011BB53-B444-4F07-BBBF-10DD95F37C2B}" destId="{47F84F13-E368-4530-B6FC-EE3D3964F650}" srcOrd="3" destOrd="0" presId="urn:microsoft.com/office/officeart/2005/8/layout/vList3#1"/>
    <dgm:cxn modelId="{0C0DC9D4-CEFF-47F7-81C8-E76BC17970E1}" type="presParOf" srcId="{D011BB53-B444-4F07-BBBF-10DD95F37C2B}" destId="{7ED42A10-3EF4-445A-8E38-F2BCAAD8EFD8}" srcOrd="4" destOrd="0" presId="urn:microsoft.com/office/officeart/2005/8/layout/vList3#1"/>
    <dgm:cxn modelId="{A0BBB53F-B9C8-4664-AEFE-6B018F5AFFDC}" type="presParOf" srcId="{7ED42A10-3EF4-445A-8E38-F2BCAAD8EFD8}" destId="{FBE9C94F-1699-49C0-9891-3DCBA5E3C44E}" srcOrd="0" destOrd="0" presId="urn:microsoft.com/office/officeart/2005/8/layout/vList3#1"/>
    <dgm:cxn modelId="{89543349-050C-498D-B4A9-AF6D9FA050A7}" type="presParOf" srcId="{7ED42A10-3EF4-445A-8E38-F2BCAAD8EFD8}" destId="{6E68950C-3919-4AC4-916B-B84DDA21ACB4}" srcOrd="1" destOrd="0" presId="urn:microsoft.com/office/officeart/2005/8/layout/vList3#1"/>
    <dgm:cxn modelId="{C4729458-00EF-407D-A9AC-B0C691BBC3D1}" type="presParOf" srcId="{D011BB53-B444-4F07-BBBF-10DD95F37C2B}" destId="{6BE3AFA0-2D05-4A3C-80B7-79F0FCDB5FD4}" srcOrd="5" destOrd="0" presId="urn:microsoft.com/office/officeart/2005/8/layout/vList3#1"/>
    <dgm:cxn modelId="{09BA220B-E242-49DC-9FA9-504D25BF0C36}" type="presParOf" srcId="{D011BB53-B444-4F07-BBBF-10DD95F37C2B}" destId="{751E1D7D-99FE-49E6-AB02-A6464EA9E890}" srcOrd="6" destOrd="0" presId="urn:microsoft.com/office/officeart/2005/8/layout/vList3#1"/>
    <dgm:cxn modelId="{0AF5FB29-A7E6-4329-8F6A-722DF37FB01C}" type="presParOf" srcId="{751E1D7D-99FE-49E6-AB02-A6464EA9E890}" destId="{DD6A0784-30FC-4B8A-96D5-A0C35EC1F114}" srcOrd="0" destOrd="0" presId="urn:microsoft.com/office/officeart/2005/8/layout/vList3#1"/>
    <dgm:cxn modelId="{E027AACB-A21F-4F51-85F3-54B6FB720623}" type="presParOf" srcId="{751E1D7D-99FE-49E6-AB02-A6464EA9E890}" destId="{3E1E61F3-BDB5-46E5-8CAB-2DA7F5F39B9B}" srcOrd="1" destOrd="0" presId="urn:microsoft.com/office/officeart/2005/8/layout/vList3#1"/>
    <dgm:cxn modelId="{FB74CB9E-AAA1-4B81-B0EE-B3778D7A87F2}" type="presParOf" srcId="{D011BB53-B444-4F07-BBBF-10DD95F37C2B}" destId="{344E6BCC-EB08-42E4-9150-8E8299CAC992}" srcOrd="7" destOrd="0" presId="urn:microsoft.com/office/officeart/2005/8/layout/vList3#1"/>
    <dgm:cxn modelId="{C3673BE6-FEC2-457E-8F30-612834C02C52}" type="presParOf" srcId="{D011BB53-B444-4F07-BBBF-10DD95F37C2B}" destId="{07C17D6A-D73B-4D99-9E52-2A1753739469}" srcOrd="8" destOrd="0" presId="urn:microsoft.com/office/officeart/2005/8/layout/vList3#1"/>
    <dgm:cxn modelId="{813839E1-59D7-46E5-98CB-7E0AAC0F3964}" type="presParOf" srcId="{07C17D6A-D73B-4D99-9E52-2A1753739469}" destId="{6971662B-EB9A-40A5-B221-05474944E1A3}" srcOrd="0" destOrd="0" presId="urn:microsoft.com/office/officeart/2005/8/layout/vList3#1"/>
    <dgm:cxn modelId="{D47E685B-6D1D-457F-8CEB-94E130E7200E}" type="presParOf" srcId="{07C17D6A-D73B-4D99-9E52-2A1753739469}" destId="{BD3DF6CE-4D1C-452B-B8C1-C903B91ACE66}" srcOrd="1" destOrd="0" presId="urn:microsoft.com/office/officeart/2005/8/layout/vList3#1"/>
    <dgm:cxn modelId="{8B4AA705-1418-4FFE-9AA4-51E77AC8B74B}" type="presParOf" srcId="{D011BB53-B444-4F07-BBBF-10DD95F37C2B}" destId="{8DF083C5-3EDC-46D3-85F8-A652E4D0681C}" srcOrd="9" destOrd="0" presId="urn:microsoft.com/office/officeart/2005/8/layout/vList3#1"/>
    <dgm:cxn modelId="{4232F446-D00A-43A1-A15A-2FA13EF07440}" type="presParOf" srcId="{D011BB53-B444-4F07-BBBF-10DD95F37C2B}" destId="{FA7CE4AE-C846-4F21-8531-0364FAA0EF28}" srcOrd="10" destOrd="0" presId="urn:microsoft.com/office/officeart/2005/8/layout/vList3#1"/>
    <dgm:cxn modelId="{B6D7B9AB-A503-47F2-A7B7-B927A9A9ECA6}" type="presParOf" srcId="{FA7CE4AE-C846-4F21-8531-0364FAA0EF28}" destId="{5D26E741-4EFF-4406-944D-DF166DFD0B0A}" srcOrd="0" destOrd="0" presId="urn:microsoft.com/office/officeart/2005/8/layout/vList3#1"/>
    <dgm:cxn modelId="{BFFAA174-09D4-4E23-A865-232B5628AE92}" type="presParOf" srcId="{FA7CE4AE-C846-4F21-8531-0364FAA0EF28}" destId="{42320E74-4523-46C5-A9C7-2E69D6C945C7}" srcOrd="1" destOrd="0" presId="urn:microsoft.com/office/officeart/2005/8/layout/vList3#1"/>
    <dgm:cxn modelId="{44B30A94-C7C7-4EFE-8417-DD7AB3742C5D}" type="presParOf" srcId="{D011BB53-B444-4F07-BBBF-10DD95F37C2B}" destId="{FF210FB7-9989-4404-8F79-110E99F70312}" srcOrd="11" destOrd="0" presId="urn:microsoft.com/office/officeart/2005/8/layout/vList3#1"/>
    <dgm:cxn modelId="{5420A628-5DB0-419C-9E0D-7BED1818CA8B}" type="presParOf" srcId="{D011BB53-B444-4F07-BBBF-10DD95F37C2B}" destId="{98960E45-B75A-4364-8DCF-3A3F8BFB2711}" srcOrd="12" destOrd="0" presId="urn:microsoft.com/office/officeart/2005/8/layout/vList3#1"/>
    <dgm:cxn modelId="{33E3CD11-BDFA-404E-AFFF-25F62011D8FA}" type="presParOf" srcId="{98960E45-B75A-4364-8DCF-3A3F8BFB2711}" destId="{CD2289B1-95DF-4F22-B7A3-90290CCC13B3}" srcOrd="0" destOrd="0" presId="urn:microsoft.com/office/officeart/2005/8/layout/vList3#1"/>
    <dgm:cxn modelId="{38C429D0-2C76-4594-B997-C68F93252E8A}" type="presParOf" srcId="{98960E45-B75A-4364-8DCF-3A3F8BFB2711}" destId="{A604E181-7BBB-4A3B-96E6-12B01E6ACF02}" srcOrd="1" destOrd="0" presId="urn:microsoft.com/office/officeart/2005/8/layout/vList3#1"/>
    <dgm:cxn modelId="{15252C28-5B42-41A7-BCBD-4ED1D3436A67}" type="presParOf" srcId="{D011BB53-B444-4F07-BBBF-10DD95F37C2B}" destId="{3A79193F-56C3-4F88-98C3-540484BFE8AC}" srcOrd="13" destOrd="0" presId="urn:microsoft.com/office/officeart/2005/8/layout/vList3#1"/>
    <dgm:cxn modelId="{3EED1016-B1A4-424C-A0D3-78DA26188FC4}" type="presParOf" srcId="{D011BB53-B444-4F07-BBBF-10DD95F37C2B}" destId="{B30F8E2C-B16C-4818-B45A-3587E5084A32}" srcOrd="14" destOrd="0" presId="urn:microsoft.com/office/officeart/2005/8/layout/vList3#1"/>
    <dgm:cxn modelId="{6920DE0D-AA13-4622-A0DB-1E77AE79B2A8}" type="presParOf" srcId="{B30F8E2C-B16C-4818-B45A-3587E5084A32}" destId="{9A3C0BF5-3671-4313-834D-8D178C8AAF79}" srcOrd="0" destOrd="0" presId="urn:microsoft.com/office/officeart/2005/8/layout/vList3#1"/>
    <dgm:cxn modelId="{4D44DDA0-1EAC-4529-B907-E819B1DBD1D7}" type="presParOf" srcId="{B30F8E2C-B16C-4818-B45A-3587E5084A32}" destId="{6AC58441-874B-4F56-A49B-F6C16E5D5011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E68A4E1-E182-4A21-AFDB-5563E555ED99}" type="doc">
      <dgm:prSet loTypeId="urn:microsoft.com/office/officeart/2005/8/layout/vList3#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11DFE397-1D80-4B62-8D9F-35064F0971D6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定義問題</a:t>
          </a:r>
        </a:p>
      </dgm:t>
    </dgm:pt>
    <dgm:pt modelId="{840FF392-DA3A-47AF-999F-8B7A6D3CC1AB}" type="par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F527D13-D70D-4BC2-8EEC-1963B9730854}" type="sibTrans" cxnId="{7837CE91-3FC0-40F4-A1B4-70782A613D4C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5C9678D-94ED-4E20-B92E-C1F8B2171DA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D471D87-B567-4735-A035-A4208185028B}" type="par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4DBAFE4-EA50-4746-8323-54FD09DB919F}" type="sibTrans" cxnId="{ED4AF2F7-A984-46C9-905A-F002CD79B816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F1C56C5-28CA-4E51-B20D-D8194D3DA80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資料整理</a:t>
          </a:r>
        </a:p>
      </dgm:t>
    </dgm:pt>
    <dgm:pt modelId="{F401324A-99C1-4C84-8C37-08DB97DDEFB2}" type="par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86895B9-DB39-4D1B-A1B9-3B52CF6440AD}" type="sibTrans" cxnId="{0BBB46CF-C294-4BAB-BCEE-9F72A535359E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D215226-5866-4BC4-BC16-3C03B0F6CAB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特徵工程</a:t>
          </a:r>
        </a:p>
      </dgm:t>
    </dgm:pt>
    <dgm:pt modelId="{F3FB4483-DE84-402D-924C-595FEF579AE6}" type="par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86CAD840-C000-450C-8C42-4AF4549B776B}" type="sibTrans" cxnId="{A98AA97C-A229-43D2-8F78-FB030D703A6F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5F0F8B9D-23DC-44E3-9203-95A6708C75E8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模型建立</a:t>
          </a:r>
        </a:p>
      </dgm:t>
    </dgm:pt>
    <dgm:pt modelId="{06740A55-B98E-4361-A946-C6E4602DE682}" type="par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F0F21FE1-05C8-4F59-AD93-2D0C75A08F13}" type="sibTrans" cxnId="{B8EDC705-37DA-46DA-9F13-27BBF6C13B2D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A99E631F-F739-45E1-AAF8-1E98CDF3C9E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模型測試</a:t>
          </a:r>
        </a:p>
      </dgm:t>
    </dgm:pt>
    <dgm:pt modelId="{211E7507-B5F8-4FF6-9606-98819EA0D3EA}" type="par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B39D06E-BD63-4820-AEB5-F0656ED2BB25}" type="sibTrans" cxnId="{74882B60-C918-42A1-AD8B-2AA3BB191DB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0910FD38-0F78-4B64-8492-1B4EFF016D9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實務驗證</a:t>
          </a:r>
        </a:p>
      </dgm:t>
    </dgm:pt>
    <dgm:pt modelId="{D430B8BA-8936-477B-BB47-F1328CFB9A41}" type="par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BCFD52C3-AC24-43CF-A495-6DE3ED74B0D6}" type="sibTrans" cxnId="{AB43A78C-C795-4E96-879F-F0B41AF12B58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2173FC7-F2D2-41F7-B58A-7E6B127AA05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1000" b="1">
              <a:latin typeface="Gill Sans MT" pitchFamily="34" charset="0"/>
              <a:ea typeface="微軟正黑體" pitchFamily="34" charset="-120"/>
            </a:rPr>
            <a:t>閉環管理</a:t>
          </a:r>
        </a:p>
      </dgm:t>
    </dgm:pt>
    <dgm:pt modelId="{9E413028-1AE6-4738-AE5F-6464852164F2}" type="par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C517DDCA-B9F6-4543-8624-FA971E51B066}" type="sibTrans" cxnId="{636563F5-5C84-4CFE-8B62-76DB41372C05}">
      <dgm:prSet/>
      <dgm:spPr/>
      <dgm:t>
        <a:bodyPr/>
        <a:lstStyle/>
        <a:p>
          <a:endParaRPr lang="zh-TW" altLang="en-US" sz="1000" b="1">
            <a:latin typeface="Gill Sans MT" pitchFamily="34" charset="0"/>
            <a:ea typeface="微軟正黑體" pitchFamily="34" charset="-120"/>
          </a:endParaRPr>
        </a:p>
      </dgm:t>
    </dgm:pt>
    <dgm:pt modelId="{D011BB53-B444-4F07-BBBF-10DD95F37C2B}" type="pres">
      <dgm:prSet presAssocID="{6E68A4E1-E182-4A21-AFDB-5563E555ED99}" presName="linearFlow" presStyleCnt="0">
        <dgm:presLayoutVars>
          <dgm:dir/>
          <dgm:resizeHandles val="exact"/>
        </dgm:presLayoutVars>
      </dgm:prSet>
      <dgm:spPr/>
    </dgm:pt>
    <dgm:pt modelId="{C2603ADD-27F6-4F36-BBA4-5A26EEB82C51}" type="pres">
      <dgm:prSet presAssocID="{11DFE397-1D80-4B62-8D9F-35064F0971D6}" presName="composite" presStyleCnt="0"/>
      <dgm:spPr/>
    </dgm:pt>
    <dgm:pt modelId="{01C35A9A-64E3-4EC0-9667-0997A08FEE1E}" type="pres">
      <dgm:prSet presAssocID="{11DFE397-1D80-4B62-8D9F-35064F0971D6}" presName="imgShp" presStyleLbl="f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6704024-E185-41E5-8BB0-EAC6634D914F}" type="pres">
      <dgm:prSet presAssocID="{11DFE397-1D80-4B62-8D9F-35064F0971D6}" presName="txShp" presStyleLbl="node1" presStyleIdx="0" presStyleCnt="8">
        <dgm:presLayoutVars>
          <dgm:bulletEnabled val="1"/>
        </dgm:presLayoutVars>
      </dgm:prSet>
      <dgm:spPr/>
    </dgm:pt>
    <dgm:pt modelId="{92E2590E-6553-44F5-8A80-FAAF98322A6A}" type="pres">
      <dgm:prSet presAssocID="{BF527D13-D70D-4BC2-8EEC-1963B9730854}" presName="spacing" presStyleCnt="0"/>
      <dgm:spPr/>
    </dgm:pt>
    <dgm:pt modelId="{907DB751-453C-48DC-B029-6E541FDCDB80}" type="pres">
      <dgm:prSet presAssocID="{85C9678D-94ED-4E20-B92E-C1F8B2171DA3}" presName="composite" presStyleCnt="0"/>
      <dgm:spPr/>
    </dgm:pt>
    <dgm:pt modelId="{262E4CB0-D93F-495D-A894-B4E86E263255}" type="pres">
      <dgm:prSet presAssocID="{85C9678D-94ED-4E20-B92E-C1F8B2171DA3}" presName="imgShp" presStyleLbl="fgImgPlace1" presStyleIdx="1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CC282A5-CD8D-4084-902E-C92B69CD2AEF}" type="pres">
      <dgm:prSet presAssocID="{85C9678D-94ED-4E20-B92E-C1F8B2171DA3}" presName="txShp" presStyleLbl="node1" presStyleIdx="1" presStyleCnt="8">
        <dgm:presLayoutVars>
          <dgm:bulletEnabled val="1"/>
        </dgm:presLayoutVars>
      </dgm:prSet>
      <dgm:spPr/>
    </dgm:pt>
    <dgm:pt modelId="{47F84F13-E368-4530-B6FC-EE3D3964F650}" type="pres">
      <dgm:prSet presAssocID="{F4DBAFE4-EA50-4746-8323-54FD09DB919F}" presName="spacing" presStyleCnt="0"/>
      <dgm:spPr/>
    </dgm:pt>
    <dgm:pt modelId="{7ED42A10-3EF4-445A-8E38-F2BCAAD8EFD8}" type="pres">
      <dgm:prSet presAssocID="{DF1C56C5-28CA-4E51-B20D-D8194D3DA804}" presName="composite" presStyleCnt="0"/>
      <dgm:spPr/>
    </dgm:pt>
    <dgm:pt modelId="{FBE9C94F-1699-49C0-9891-3DCBA5E3C44E}" type="pres">
      <dgm:prSet presAssocID="{DF1C56C5-28CA-4E51-B20D-D8194D3DA804}" presName="imgShp" presStyleLbl="fgImgPlace1" presStyleIdx="2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E68950C-3919-4AC4-916B-B84DDA21ACB4}" type="pres">
      <dgm:prSet presAssocID="{DF1C56C5-28CA-4E51-B20D-D8194D3DA804}" presName="txShp" presStyleLbl="node1" presStyleIdx="2" presStyleCnt="8">
        <dgm:presLayoutVars>
          <dgm:bulletEnabled val="1"/>
        </dgm:presLayoutVars>
      </dgm:prSet>
      <dgm:spPr/>
    </dgm:pt>
    <dgm:pt modelId="{6BE3AFA0-2D05-4A3C-80B7-79F0FCDB5FD4}" type="pres">
      <dgm:prSet presAssocID="{B86895B9-DB39-4D1B-A1B9-3B52CF6440AD}" presName="spacing" presStyleCnt="0"/>
      <dgm:spPr/>
    </dgm:pt>
    <dgm:pt modelId="{751E1D7D-99FE-49E6-AB02-A6464EA9E890}" type="pres">
      <dgm:prSet presAssocID="{DD215226-5866-4BC4-BC16-3C03B0F6CABB}" presName="composite" presStyleCnt="0"/>
      <dgm:spPr/>
    </dgm:pt>
    <dgm:pt modelId="{DD6A0784-30FC-4B8A-96D5-A0C35EC1F114}" type="pres">
      <dgm:prSet presAssocID="{DD215226-5866-4BC4-BC16-3C03B0F6CABB}" presName="imgShp" presStyleLbl="fgImgPlace1" presStyleIdx="3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E1E61F3-BDB5-46E5-8CAB-2DA7F5F39B9B}" type="pres">
      <dgm:prSet presAssocID="{DD215226-5866-4BC4-BC16-3C03B0F6CABB}" presName="txShp" presStyleLbl="node1" presStyleIdx="3" presStyleCnt="8">
        <dgm:presLayoutVars>
          <dgm:bulletEnabled val="1"/>
        </dgm:presLayoutVars>
      </dgm:prSet>
      <dgm:spPr/>
    </dgm:pt>
    <dgm:pt modelId="{344E6BCC-EB08-42E4-9150-8E8299CAC992}" type="pres">
      <dgm:prSet presAssocID="{86CAD840-C000-450C-8C42-4AF4549B776B}" presName="spacing" presStyleCnt="0"/>
      <dgm:spPr/>
    </dgm:pt>
    <dgm:pt modelId="{07C17D6A-D73B-4D99-9E52-2A1753739469}" type="pres">
      <dgm:prSet presAssocID="{5F0F8B9D-23DC-44E3-9203-95A6708C75E8}" presName="composite" presStyleCnt="0"/>
      <dgm:spPr/>
    </dgm:pt>
    <dgm:pt modelId="{6971662B-EB9A-40A5-B221-05474944E1A3}" type="pres">
      <dgm:prSet presAssocID="{5F0F8B9D-23DC-44E3-9203-95A6708C75E8}" presName="imgShp" presStyleLbl="fgImgPlace1" presStyleIdx="4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D3DF6CE-4D1C-452B-B8C1-C903B91ACE66}" type="pres">
      <dgm:prSet presAssocID="{5F0F8B9D-23DC-44E3-9203-95A6708C75E8}" presName="txShp" presStyleLbl="node1" presStyleIdx="4" presStyleCnt="8">
        <dgm:presLayoutVars>
          <dgm:bulletEnabled val="1"/>
        </dgm:presLayoutVars>
      </dgm:prSet>
      <dgm:spPr/>
    </dgm:pt>
    <dgm:pt modelId="{8DF083C5-3EDC-46D3-85F8-A652E4D0681C}" type="pres">
      <dgm:prSet presAssocID="{F0F21FE1-05C8-4F59-AD93-2D0C75A08F13}" presName="spacing" presStyleCnt="0"/>
      <dgm:spPr/>
    </dgm:pt>
    <dgm:pt modelId="{FA7CE4AE-C846-4F21-8531-0364FAA0EF28}" type="pres">
      <dgm:prSet presAssocID="{A99E631F-F739-45E1-AAF8-1E98CDF3C9E5}" presName="composite" presStyleCnt="0"/>
      <dgm:spPr/>
    </dgm:pt>
    <dgm:pt modelId="{5D26E741-4EFF-4406-944D-DF166DFD0B0A}" type="pres">
      <dgm:prSet presAssocID="{A99E631F-F739-45E1-AAF8-1E98CDF3C9E5}" presName="imgShp" presStyleLbl="fgImgPlace1" presStyleIdx="5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2320E74-4523-46C5-A9C7-2E69D6C945C7}" type="pres">
      <dgm:prSet presAssocID="{A99E631F-F739-45E1-AAF8-1E98CDF3C9E5}" presName="txShp" presStyleLbl="node1" presStyleIdx="5" presStyleCnt="8">
        <dgm:presLayoutVars>
          <dgm:bulletEnabled val="1"/>
        </dgm:presLayoutVars>
      </dgm:prSet>
      <dgm:spPr/>
    </dgm:pt>
    <dgm:pt modelId="{FF210FB7-9989-4404-8F79-110E99F70312}" type="pres">
      <dgm:prSet presAssocID="{0B39D06E-BD63-4820-AEB5-F0656ED2BB25}" presName="spacing" presStyleCnt="0"/>
      <dgm:spPr/>
    </dgm:pt>
    <dgm:pt modelId="{98960E45-B75A-4364-8DCF-3A3F8BFB2711}" type="pres">
      <dgm:prSet presAssocID="{0910FD38-0F78-4B64-8492-1B4EFF016D93}" presName="composite" presStyleCnt="0"/>
      <dgm:spPr/>
    </dgm:pt>
    <dgm:pt modelId="{CD2289B1-95DF-4F22-B7A3-90290CCC13B3}" type="pres">
      <dgm:prSet presAssocID="{0910FD38-0F78-4B64-8492-1B4EFF016D93}" presName="imgShp" presStyleLbl="fgImgPlace1" presStyleIdx="6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604E181-7BBB-4A3B-96E6-12B01E6ACF02}" type="pres">
      <dgm:prSet presAssocID="{0910FD38-0F78-4B64-8492-1B4EFF016D93}" presName="txShp" presStyleLbl="node1" presStyleIdx="6" presStyleCnt="8">
        <dgm:presLayoutVars>
          <dgm:bulletEnabled val="1"/>
        </dgm:presLayoutVars>
      </dgm:prSet>
      <dgm:spPr/>
    </dgm:pt>
    <dgm:pt modelId="{3A79193F-56C3-4F88-98C3-540484BFE8AC}" type="pres">
      <dgm:prSet presAssocID="{BCFD52C3-AC24-43CF-A495-6DE3ED74B0D6}" presName="spacing" presStyleCnt="0"/>
      <dgm:spPr/>
    </dgm:pt>
    <dgm:pt modelId="{B30F8E2C-B16C-4818-B45A-3587E5084A32}" type="pres">
      <dgm:prSet presAssocID="{D2173FC7-F2D2-41F7-B58A-7E6B127AA055}" presName="composite" presStyleCnt="0"/>
      <dgm:spPr/>
    </dgm:pt>
    <dgm:pt modelId="{9A3C0BF5-3671-4313-834D-8D178C8AAF79}" type="pres">
      <dgm:prSet presAssocID="{D2173FC7-F2D2-41F7-B58A-7E6B127AA055}" presName="imgShp" presStyleLbl="fgImgPlace1" presStyleIdx="7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AC58441-874B-4F56-A49B-F6C16E5D5011}" type="pres">
      <dgm:prSet presAssocID="{D2173FC7-F2D2-41F7-B58A-7E6B127AA055}" presName="txShp" presStyleLbl="node1" presStyleIdx="7" presStyleCnt="8">
        <dgm:presLayoutVars>
          <dgm:bulletEnabled val="1"/>
        </dgm:presLayoutVars>
      </dgm:prSet>
      <dgm:spPr/>
    </dgm:pt>
  </dgm:ptLst>
  <dgm:cxnLst>
    <dgm:cxn modelId="{B8EDC705-37DA-46DA-9F13-27BBF6C13B2D}" srcId="{6E68A4E1-E182-4A21-AFDB-5563E555ED99}" destId="{5F0F8B9D-23DC-44E3-9203-95A6708C75E8}" srcOrd="4" destOrd="0" parTransId="{06740A55-B98E-4361-A946-C6E4602DE682}" sibTransId="{F0F21FE1-05C8-4F59-AD93-2D0C75A08F13}"/>
    <dgm:cxn modelId="{D20DF81D-41E3-47EF-AEF5-30477F1976B6}" type="presOf" srcId="{DD215226-5866-4BC4-BC16-3C03B0F6CABB}" destId="{3E1E61F3-BDB5-46E5-8CAB-2DA7F5F39B9B}" srcOrd="0" destOrd="0" presId="urn:microsoft.com/office/officeart/2005/8/layout/vList3#1"/>
    <dgm:cxn modelId="{BDDB253C-6DA9-4FB8-8D54-4DAEE18D6C52}" type="presOf" srcId="{D2173FC7-F2D2-41F7-B58A-7E6B127AA055}" destId="{6AC58441-874B-4F56-A49B-F6C16E5D5011}" srcOrd="0" destOrd="0" presId="urn:microsoft.com/office/officeart/2005/8/layout/vList3#1"/>
    <dgm:cxn modelId="{74882B60-C918-42A1-AD8B-2AA3BB191DB5}" srcId="{6E68A4E1-E182-4A21-AFDB-5563E555ED99}" destId="{A99E631F-F739-45E1-AAF8-1E98CDF3C9E5}" srcOrd="5" destOrd="0" parTransId="{211E7507-B5F8-4FF6-9606-98819EA0D3EA}" sibTransId="{0B39D06E-BD63-4820-AEB5-F0656ED2BB25}"/>
    <dgm:cxn modelId="{5380BA4C-2010-48F3-8A75-BDF80A7E9FEF}" type="presOf" srcId="{5F0F8B9D-23DC-44E3-9203-95A6708C75E8}" destId="{BD3DF6CE-4D1C-452B-B8C1-C903B91ACE66}" srcOrd="0" destOrd="0" presId="urn:microsoft.com/office/officeart/2005/8/layout/vList3#1"/>
    <dgm:cxn modelId="{0742E06F-1E00-4E78-A9B7-4C45C0A681B3}" type="presOf" srcId="{85C9678D-94ED-4E20-B92E-C1F8B2171DA3}" destId="{0CC282A5-CD8D-4084-902E-C92B69CD2AEF}" srcOrd="0" destOrd="0" presId="urn:microsoft.com/office/officeart/2005/8/layout/vList3#1"/>
    <dgm:cxn modelId="{29801955-59DE-4862-9C7A-587ADCAE3FDE}" type="presOf" srcId="{DF1C56C5-28CA-4E51-B20D-D8194D3DA804}" destId="{6E68950C-3919-4AC4-916B-B84DDA21ACB4}" srcOrd="0" destOrd="0" presId="urn:microsoft.com/office/officeart/2005/8/layout/vList3#1"/>
    <dgm:cxn modelId="{A98AA97C-A229-43D2-8F78-FB030D703A6F}" srcId="{6E68A4E1-E182-4A21-AFDB-5563E555ED99}" destId="{DD215226-5866-4BC4-BC16-3C03B0F6CABB}" srcOrd="3" destOrd="0" parTransId="{F3FB4483-DE84-402D-924C-595FEF579AE6}" sibTransId="{86CAD840-C000-450C-8C42-4AF4549B776B}"/>
    <dgm:cxn modelId="{AB43A78C-C795-4E96-879F-F0B41AF12B58}" srcId="{6E68A4E1-E182-4A21-AFDB-5563E555ED99}" destId="{0910FD38-0F78-4B64-8492-1B4EFF016D93}" srcOrd="6" destOrd="0" parTransId="{D430B8BA-8936-477B-BB47-F1328CFB9A41}" sibTransId="{BCFD52C3-AC24-43CF-A495-6DE3ED74B0D6}"/>
    <dgm:cxn modelId="{7837CE91-3FC0-40F4-A1B4-70782A613D4C}" srcId="{6E68A4E1-E182-4A21-AFDB-5563E555ED99}" destId="{11DFE397-1D80-4B62-8D9F-35064F0971D6}" srcOrd="0" destOrd="0" parTransId="{840FF392-DA3A-47AF-999F-8B7A6D3CC1AB}" sibTransId="{BF527D13-D70D-4BC2-8EEC-1963B9730854}"/>
    <dgm:cxn modelId="{4A218E95-AB2C-4D71-98BF-35576A8E039F}" type="presOf" srcId="{11DFE397-1D80-4B62-8D9F-35064F0971D6}" destId="{D6704024-E185-41E5-8BB0-EAC6634D914F}" srcOrd="0" destOrd="0" presId="urn:microsoft.com/office/officeart/2005/8/layout/vList3#1"/>
    <dgm:cxn modelId="{8D0183B0-53D7-4411-A7B0-215F8A45B26C}" type="presOf" srcId="{0910FD38-0F78-4B64-8492-1B4EFF016D93}" destId="{A604E181-7BBB-4A3B-96E6-12B01E6ACF02}" srcOrd="0" destOrd="0" presId="urn:microsoft.com/office/officeart/2005/8/layout/vList3#1"/>
    <dgm:cxn modelId="{0BBB46CF-C294-4BAB-BCEE-9F72A535359E}" srcId="{6E68A4E1-E182-4A21-AFDB-5563E555ED99}" destId="{DF1C56C5-28CA-4E51-B20D-D8194D3DA804}" srcOrd="2" destOrd="0" parTransId="{F401324A-99C1-4C84-8C37-08DB97DDEFB2}" sibTransId="{B86895B9-DB39-4D1B-A1B9-3B52CF6440AD}"/>
    <dgm:cxn modelId="{296E7AE2-92B1-4C0C-9F81-1638A275F992}" type="presOf" srcId="{6E68A4E1-E182-4A21-AFDB-5563E555ED99}" destId="{D011BB53-B444-4F07-BBBF-10DD95F37C2B}" srcOrd="0" destOrd="0" presId="urn:microsoft.com/office/officeart/2005/8/layout/vList3#1"/>
    <dgm:cxn modelId="{3C4CEAE8-A465-44D0-8FBA-914767C3E4AE}" type="presOf" srcId="{A99E631F-F739-45E1-AAF8-1E98CDF3C9E5}" destId="{42320E74-4523-46C5-A9C7-2E69D6C945C7}" srcOrd="0" destOrd="0" presId="urn:microsoft.com/office/officeart/2005/8/layout/vList3#1"/>
    <dgm:cxn modelId="{636563F5-5C84-4CFE-8B62-76DB41372C05}" srcId="{6E68A4E1-E182-4A21-AFDB-5563E555ED99}" destId="{D2173FC7-F2D2-41F7-B58A-7E6B127AA055}" srcOrd="7" destOrd="0" parTransId="{9E413028-1AE6-4738-AE5F-6464852164F2}" sibTransId="{C517DDCA-B9F6-4543-8624-FA971E51B066}"/>
    <dgm:cxn modelId="{ED4AF2F7-A984-46C9-905A-F002CD79B816}" srcId="{6E68A4E1-E182-4A21-AFDB-5563E555ED99}" destId="{85C9678D-94ED-4E20-B92E-C1F8B2171DA3}" srcOrd="1" destOrd="0" parTransId="{CD471D87-B567-4735-A035-A4208185028B}" sibTransId="{F4DBAFE4-EA50-4746-8323-54FD09DB919F}"/>
    <dgm:cxn modelId="{8C93C886-9137-4F45-9B51-E9FAEF4F817D}" type="presParOf" srcId="{D011BB53-B444-4F07-BBBF-10DD95F37C2B}" destId="{C2603ADD-27F6-4F36-BBA4-5A26EEB82C51}" srcOrd="0" destOrd="0" presId="urn:microsoft.com/office/officeart/2005/8/layout/vList3#1"/>
    <dgm:cxn modelId="{1962B3A3-795F-4BA2-BB64-03D434831AE7}" type="presParOf" srcId="{C2603ADD-27F6-4F36-BBA4-5A26EEB82C51}" destId="{01C35A9A-64E3-4EC0-9667-0997A08FEE1E}" srcOrd="0" destOrd="0" presId="urn:microsoft.com/office/officeart/2005/8/layout/vList3#1"/>
    <dgm:cxn modelId="{176F06B1-7916-4C58-B81A-F47FE890A219}" type="presParOf" srcId="{C2603ADD-27F6-4F36-BBA4-5A26EEB82C51}" destId="{D6704024-E185-41E5-8BB0-EAC6634D914F}" srcOrd="1" destOrd="0" presId="urn:microsoft.com/office/officeart/2005/8/layout/vList3#1"/>
    <dgm:cxn modelId="{49590940-58CB-4F6C-9C80-8140C1B81F71}" type="presParOf" srcId="{D011BB53-B444-4F07-BBBF-10DD95F37C2B}" destId="{92E2590E-6553-44F5-8A80-FAAF98322A6A}" srcOrd="1" destOrd="0" presId="urn:microsoft.com/office/officeart/2005/8/layout/vList3#1"/>
    <dgm:cxn modelId="{2ABD73B9-410B-459D-AA18-21D4947D5A64}" type="presParOf" srcId="{D011BB53-B444-4F07-BBBF-10DD95F37C2B}" destId="{907DB751-453C-48DC-B029-6E541FDCDB80}" srcOrd="2" destOrd="0" presId="urn:microsoft.com/office/officeart/2005/8/layout/vList3#1"/>
    <dgm:cxn modelId="{EC50A216-99E4-4074-B516-9D3A2F722800}" type="presParOf" srcId="{907DB751-453C-48DC-B029-6E541FDCDB80}" destId="{262E4CB0-D93F-495D-A894-B4E86E263255}" srcOrd="0" destOrd="0" presId="urn:microsoft.com/office/officeart/2005/8/layout/vList3#1"/>
    <dgm:cxn modelId="{14F4B035-47F2-4132-B4DC-0038E894352A}" type="presParOf" srcId="{907DB751-453C-48DC-B029-6E541FDCDB80}" destId="{0CC282A5-CD8D-4084-902E-C92B69CD2AEF}" srcOrd="1" destOrd="0" presId="urn:microsoft.com/office/officeart/2005/8/layout/vList3#1"/>
    <dgm:cxn modelId="{B112ABD8-A7D1-4AC4-BCE9-319AC8075C31}" type="presParOf" srcId="{D011BB53-B444-4F07-BBBF-10DD95F37C2B}" destId="{47F84F13-E368-4530-B6FC-EE3D3964F650}" srcOrd="3" destOrd="0" presId="urn:microsoft.com/office/officeart/2005/8/layout/vList3#1"/>
    <dgm:cxn modelId="{0C0DC9D4-CEFF-47F7-81C8-E76BC17970E1}" type="presParOf" srcId="{D011BB53-B444-4F07-BBBF-10DD95F37C2B}" destId="{7ED42A10-3EF4-445A-8E38-F2BCAAD8EFD8}" srcOrd="4" destOrd="0" presId="urn:microsoft.com/office/officeart/2005/8/layout/vList3#1"/>
    <dgm:cxn modelId="{A0BBB53F-B9C8-4664-AEFE-6B018F5AFFDC}" type="presParOf" srcId="{7ED42A10-3EF4-445A-8E38-F2BCAAD8EFD8}" destId="{FBE9C94F-1699-49C0-9891-3DCBA5E3C44E}" srcOrd="0" destOrd="0" presId="urn:microsoft.com/office/officeart/2005/8/layout/vList3#1"/>
    <dgm:cxn modelId="{89543349-050C-498D-B4A9-AF6D9FA050A7}" type="presParOf" srcId="{7ED42A10-3EF4-445A-8E38-F2BCAAD8EFD8}" destId="{6E68950C-3919-4AC4-916B-B84DDA21ACB4}" srcOrd="1" destOrd="0" presId="urn:microsoft.com/office/officeart/2005/8/layout/vList3#1"/>
    <dgm:cxn modelId="{C4729458-00EF-407D-A9AC-B0C691BBC3D1}" type="presParOf" srcId="{D011BB53-B444-4F07-BBBF-10DD95F37C2B}" destId="{6BE3AFA0-2D05-4A3C-80B7-79F0FCDB5FD4}" srcOrd="5" destOrd="0" presId="urn:microsoft.com/office/officeart/2005/8/layout/vList3#1"/>
    <dgm:cxn modelId="{09BA220B-E242-49DC-9FA9-504D25BF0C36}" type="presParOf" srcId="{D011BB53-B444-4F07-BBBF-10DD95F37C2B}" destId="{751E1D7D-99FE-49E6-AB02-A6464EA9E890}" srcOrd="6" destOrd="0" presId="urn:microsoft.com/office/officeart/2005/8/layout/vList3#1"/>
    <dgm:cxn modelId="{0AF5FB29-A7E6-4329-8F6A-722DF37FB01C}" type="presParOf" srcId="{751E1D7D-99FE-49E6-AB02-A6464EA9E890}" destId="{DD6A0784-30FC-4B8A-96D5-A0C35EC1F114}" srcOrd="0" destOrd="0" presId="urn:microsoft.com/office/officeart/2005/8/layout/vList3#1"/>
    <dgm:cxn modelId="{E027AACB-A21F-4F51-85F3-54B6FB720623}" type="presParOf" srcId="{751E1D7D-99FE-49E6-AB02-A6464EA9E890}" destId="{3E1E61F3-BDB5-46E5-8CAB-2DA7F5F39B9B}" srcOrd="1" destOrd="0" presId="urn:microsoft.com/office/officeart/2005/8/layout/vList3#1"/>
    <dgm:cxn modelId="{FB74CB9E-AAA1-4B81-B0EE-B3778D7A87F2}" type="presParOf" srcId="{D011BB53-B444-4F07-BBBF-10DD95F37C2B}" destId="{344E6BCC-EB08-42E4-9150-8E8299CAC992}" srcOrd="7" destOrd="0" presId="urn:microsoft.com/office/officeart/2005/8/layout/vList3#1"/>
    <dgm:cxn modelId="{C3673BE6-FEC2-457E-8F30-612834C02C52}" type="presParOf" srcId="{D011BB53-B444-4F07-BBBF-10DD95F37C2B}" destId="{07C17D6A-D73B-4D99-9E52-2A1753739469}" srcOrd="8" destOrd="0" presId="urn:microsoft.com/office/officeart/2005/8/layout/vList3#1"/>
    <dgm:cxn modelId="{813839E1-59D7-46E5-98CB-7E0AAC0F3964}" type="presParOf" srcId="{07C17D6A-D73B-4D99-9E52-2A1753739469}" destId="{6971662B-EB9A-40A5-B221-05474944E1A3}" srcOrd="0" destOrd="0" presId="urn:microsoft.com/office/officeart/2005/8/layout/vList3#1"/>
    <dgm:cxn modelId="{D47E685B-6D1D-457F-8CEB-94E130E7200E}" type="presParOf" srcId="{07C17D6A-D73B-4D99-9E52-2A1753739469}" destId="{BD3DF6CE-4D1C-452B-B8C1-C903B91ACE66}" srcOrd="1" destOrd="0" presId="urn:microsoft.com/office/officeart/2005/8/layout/vList3#1"/>
    <dgm:cxn modelId="{8B4AA705-1418-4FFE-9AA4-51E77AC8B74B}" type="presParOf" srcId="{D011BB53-B444-4F07-BBBF-10DD95F37C2B}" destId="{8DF083C5-3EDC-46D3-85F8-A652E4D0681C}" srcOrd="9" destOrd="0" presId="urn:microsoft.com/office/officeart/2005/8/layout/vList3#1"/>
    <dgm:cxn modelId="{4232F446-D00A-43A1-A15A-2FA13EF07440}" type="presParOf" srcId="{D011BB53-B444-4F07-BBBF-10DD95F37C2B}" destId="{FA7CE4AE-C846-4F21-8531-0364FAA0EF28}" srcOrd="10" destOrd="0" presId="urn:microsoft.com/office/officeart/2005/8/layout/vList3#1"/>
    <dgm:cxn modelId="{B6D7B9AB-A503-47F2-A7B7-B927A9A9ECA6}" type="presParOf" srcId="{FA7CE4AE-C846-4F21-8531-0364FAA0EF28}" destId="{5D26E741-4EFF-4406-944D-DF166DFD0B0A}" srcOrd="0" destOrd="0" presId="urn:microsoft.com/office/officeart/2005/8/layout/vList3#1"/>
    <dgm:cxn modelId="{BFFAA174-09D4-4E23-A865-232B5628AE92}" type="presParOf" srcId="{FA7CE4AE-C846-4F21-8531-0364FAA0EF28}" destId="{42320E74-4523-46C5-A9C7-2E69D6C945C7}" srcOrd="1" destOrd="0" presId="urn:microsoft.com/office/officeart/2005/8/layout/vList3#1"/>
    <dgm:cxn modelId="{44B30A94-C7C7-4EFE-8417-DD7AB3742C5D}" type="presParOf" srcId="{D011BB53-B444-4F07-BBBF-10DD95F37C2B}" destId="{FF210FB7-9989-4404-8F79-110E99F70312}" srcOrd="11" destOrd="0" presId="urn:microsoft.com/office/officeart/2005/8/layout/vList3#1"/>
    <dgm:cxn modelId="{5420A628-5DB0-419C-9E0D-7BED1818CA8B}" type="presParOf" srcId="{D011BB53-B444-4F07-BBBF-10DD95F37C2B}" destId="{98960E45-B75A-4364-8DCF-3A3F8BFB2711}" srcOrd="12" destOrd="0" presId="urn:microsoft.com/office/officeart/2005/8/layout/vList3#1"/>
    <dgm:cxn modelId="{33E3CD11-BDFA-404E-AFFF-25F62011D8FA}" type="presParOf" srcId="{98960E45-B75A-4364-8DCF-3A3F8BFB2711}" destId="{CD2289B1-95DF-4F22-B7A3-90290CCC13B3}" srcOrd="0" destOrd="0" presId="urn:microsoft.com/office/officeart/2005/8/layout/vList3#1"/>
    <dgm:cxn modelId="{38C429D0-2C76-4594-B997-C68F93252E8A}" type="presParOf" srcId="{98960E45-B75A-4364-8DCF-3A3F8BFB2711}" destId="{A604E181-7BBB-4A3B-96E6-12B01E6ACF02}" srcOrd="1" destOrd="0" presId="urn:microsoft.com/office/officeart/2005/8/layout/vList3#1"/>
    <dgm:cxn modelId="{15252C28-5B42-41A7-BCBD-4ED1D3436A67}" type="presParOf" srcId="{D011BB53-B444-4F07-BBBF-10DD95F37C2B}" destId="{3A79193F-56C3-4F88-98C3-540484BFE8AC}" srcOrd="13" destOrd="0" presId="urn:microsoft.com/office/officeart/2005/8/layout/vList3#1"/>
    <dgm:cxn modelId="{3EED1016-B1A4-424C-A0D3-78DA26188FC4}" type="presParOf" srcId="{D011BB53-B444-4F07-BBBF-10DD95F37C2B}" destId="{B30F8E2C-B16C-4818-B45A-3587E5084A32}" srcOrd="14" destOrd="0" presId="urn:microsoft.com/office/officeart/2005/8/layout/vList3#1"/>
    <dgm:cxn modelId="{6920DE0D-AA13-4622-A0DB-1E77AE79B2A8}" type="presParOf" srcId="{B30F8E2C-B16C-4818-B45A-3587E5084A32}" destId="{9A3C0BF5-3671-4313-834D-8D178C8AAF79}" srcOrd="0" destOrd="0" presId="urn:microsoft.com/office/officeart/2005/8/layout/vList3#1"/>
    <dgm:cxn modelId="{4D44DDA0-1EAC-4529-B907-E819B1DBD1D7}" type="presParOf" srcId="{B30F8E2C-B16C-4818-B45A-3587E5084A32}" destId="{6AC58441-874B-4F56-A49B-F6C16E5D5011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04024-E185-41E5-8BB0-EAC6634D914F}">
      <dsp:nvSpPr>
        <dsp:cNvPr id="0" name=""/>
        <dsp:cNvSpPr/>
      </dsp:nvSpPr>
      <dsp:spPr>
        <a:xfrm rot="10800000">
          <a:off x="466272" y="20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定義問題</a:t>
          </a:r>
        </a:p>
      </dsp:txBody>
      <dsp:txXfrm rot="10800000">
        <a:off x="600858" y="2088"/>
        <a:ext cx="1182260" cy="538343"/>
      </dsp:txXfrm>
    </dsp:sp>
    <dsp:sp modelId="{01C35A9A-64E3-4EC0-9667-0997A08FEE1E}">
      <dsp:nvSpPr>
        <dsp:cNvPr id="0" name=""/>
        <dsp:cNvSpPr/>
      </dsp:nvSpPr>
      <dsp:spPr>
        <a:xfrm>
          <a:off x="197101" y="20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282A5-CD8D-4084-902E-C92B69CD2AEF}">
      <dsp:nvSpPr>
        <dsp:cNvPr id="0" name=""/>
        <dsp:cNvSpPr/>
      </dsp:nvSpPr>
      <dsp:spPr>
        <a:xfrm rot="10800000">
          <a:off x="466272" y="701131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 kern="1200">
            <a:latin typeface="Gill Sans MT" pitchFamily="34" charset="0"/>
            <a:ea typeface="微軟正黑體" pitchFamily="34" charset="-120"/>
          </a:endParaRPr>
        </a:p>
      </dsp:txBody>
      <dsp:txXfrm rot="10800000">
        <a:off x="600858" y="701131"/>
        <a:ext cx="1182260" cy="538343"/>
      </dsp:txXfrm>
    </dsp:sp>
    <dsp:sp modelId="{262E4CB0-D93F-495D-A894-B4E86E263255}">
      <dsp:nvSpPr>
        <dsp:cNvPr id="0" name=""/>
        <dsp:cNvSpPr/>
      </dsp:nvSpPr>
      <dsp:spPr>
        <a:xfrm>
          <a:off x="197101" y="701131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8950C-3919-4AC4-916B-B84DDA21ACB4}">
      <dsp:nvSpPr>
        <dsp:cNvPr id="0" name=""/>
        <dsp:cNvSpPr/>
      </dsp:nvSpPr>
      <dsp:spPr>
        <a:xfrm rot="10800000">
          <a:off x="466272" y="1400174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資料整理</a:t>
          </a:r>
        </a:p>
      </dsp:txBody>
      <dsp:txXfrm rot="10800000">
        <a:off x="600858" y="1400174"/>
        <a:ext cx="1182260" cy="538343"/>
      </dsp:txXfrm>
    </dsp:sp>
    <dsp:sp modelId="{FBE9C94F-1699-49C0-9891-3DCBA5E3C44E}">
      <dsp:nvSpPr>
        <dsp:cNvPr id="0" name=""/>
        <dsp:cNvSpPr/>
      </dsp:nvSpPr>
      <dsp:spPr>
        <a:xfrm>
          <a:off x="197101" y="1400174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E61F3-BDB5-46E5-8CAB-2DA7F5F39B9B}">
      <dsp:nvSpPr>
        <dsp:cNvPr id="0" name=""/>
        <dsp:cNvSpPr/>
      </dsp:nvSpPr>
      <dsp:spPr>
        <a:xfrm rot="10800000">
          <a:off x="466272" y="2099216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特徵工程</a:t>
          </a:r>
        </a:p>
      </dsp:txBody>
      <dsp:txXfrm rot="10800000">
        <a:off x="600858" y="2099216"/>
        <a:ext cx="1182260" cy="538343"/>
      </dsp:txXfrm>
    </dsp:sp>
    <dsp:sp modelId="{DD6A0784-30FC-4B8A-96D5-A0C35EC1F114}">
      <dsp:nvSpPr>
        <dsp:cNvPr id="0" name=""/>
        <dsp:cNvSpPr/>
      </dsp:nvSpPr>
      <dsp:spPr>
        <a:xfrm>
          <a:off x="197101" y="2099216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DF6CE-4D1C-452B-B8C1-C903B91ACE66}">
      <dsp:nvSpPr>
        <dsp:cNvPr id="0" name=""/>
        <dsp:cNvSpPr/>
      </dsp:nvSpPr>
      <dsp:spPr>
        <a:xfrm rot="10800000">
          <a:off x="466272" y="2798259"/>
          <a:ext cx="1316846" cy="538343"/>
        </a:xfrm>
        <a:prstGeom prst="homePlat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模型建立</a:t>
          </a:r>
        </a:p>
      </dsp:txBody>
      <dsp:txXfrm rot="10800000">
        <a:off x="600858" y="2798259"/>
        <a:ext cx="1182260" cy="538343"/>
      </dsp:txXfrm>
    </dsp:sp>
    <dsp:sp modelId="{6971662B-EB9A-40A5-B221-05474944E1A3}">
      <dsp:nvSpPr>
        <dsp:cNvPr id="0" name=""/>
        <dsp:cNvSpPr/>
      </dsp:nvSpPr>
      <dsp:spPr>
        <a:xfrm>
          <a:off x="197101" y="2798259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20E74-4523-46C5-A9C7-2E69D6C945C7}">
      <dsp:nvSpPr>
        <dsp:cNvPr id="0" name=""/>
        <dsp:cNvSpPr/>
      </dsp:nvSpPr>
      <dsp:spPr>
        <a:xfrm rot="10800000">
          <a:off x="466272" y="3497302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模型測試</a:t>
          </a:r>
        </a:p>
      </dsp:txBody>
      <dsp:txXfrm rot="10800000">
        <a:off x="600858" y="3497302"/>
        <a:ext cx="1182260" cy="538343"/>
      </dsp:txXfrm>
    </dsp:sp>
    <dsp:sp modelId="{5D26E741-4EFF-4406-944D-DF166DFD0B0A}">
      <dsp:nvSpPr>
        <dsp:cNvPr id="0" name=""/>
        <dsp:cNvSpPr/>
      </dsp:nvSpPr>
      <dsp:spPr>
        <a:xfrm>
          <a:off x="197101" y="3497302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4E181-7BBB-4A3B-96E6-12B01E6ACF02}">
      <dsp:nvSpPr>
        <dsp:cNvPr id="0" name=""/>
        <dsp:cNvSpPr/>
      </dsp:nvSpPr>
      <dsp:spPr>
        <a:xfrm rot="10800000">
          <a:off x="466272" y="4196345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實務驗證</a:t>
          </a:r>
        </a:p>
      </dsp:txBody>
      <dsp:txXfrm rot="10800000">
        <a:off x="600858" y="4196345"/>
        <a:ext cx="1182260" cy="538343"/>
      </dsp:txXfrm>
    </dsp:sp>
    <dsp:sp modelId="{CD2289B1-95DF-4F22-B7A3-90290CCC13B3}">
      <dsp:nvSpPr>
        <dsp:cNvPr id="0" name=""/>
        <dsp:cNvSpPr/>
      </dsp:nvSpPr>
      <dsp:spPr>
        <a:xfrm>
          <a:off x="197101" y="4196345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58441-874B-4F56-A49B-F6C16E5D5011}">
      <dsp:nvSpPr>
        <dsp:cNvPr id="0" name=""/>
        <dsp:cNvSpPr/>
      </dsp:nvSpPr>
      <dsp:spPr>
        <a:xfrm rot="10800000">
          <a:off x="466272" y="48953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閉環管理</a:t>
          </a:r>
        </a:p>
      </dsp:txBody>
      <dsp:txXfrm rot="10800000">
        <a:off x="600858" y="4895388"/>
        <a:ext cx="1182260" cy="538343"/>
      </dsp:txXfrm>
    </dsp:sp>
    <dsp:sp modelId="{9A3C0BF5-3671-4313-834D-8D178C8AAF79}">
      <dsp:nvSpPr>
        <dsp:cNvPr id="0" name=""/>
        <dsp:cNvSpPr/>
      </dsp:nvSpPr>
      <dsp:spPr>
        <a:xfrm>
          <a:off x="197101" y="48953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63607-5CD2-4B7B-AD03-867A172E8904}">
      <dsp:nvSpPr>
        <dsp:cNvPr id="0" name=""/>
        <dsp:cNvSpPr/>
      </dsp:nvSpPr>
      <dsp:spPr>
        <a:xfrm>
          <a:off x="2080" y="272416"/>
          <a:ext cx="1210780" cy="4843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/>
            <a:t>切割</a:t>
          </a:r>
        </a:p>
      </dsp:txBody>
      <dsp:txXfrm>
        <a:off x="244236" y="272416"/>
        <a:ext cx="726468" cy="484312"/>
      </dsp:txXfrm>
    </dsp:sp>
    <dsp:sp modelId="{525DB116-75D0-4705-BFCD-76B38816BF47}">
      <dsp:nvSpPr>
        <dsp:cNvPr id="0" name=""/>
        <dsp:cNvSpPr/>
      </dsp:nvSpPr>
      <dsp:spPr>
        <a:xfrm>
          <a:off x="1091782" y="272416"/>
          <a:ext cx="1210780" cy="4843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/>
            <a:t>標框</a:t>
          </a:r>
        </a:p>
      </dsp:txBody>
      <dsp:txXfrm>
        <a:off x="1333938" y="272416"/>
        <a:ext cx="726468" cy="484312"/>
      </dsp:txXfrm>
    </dsp:sp>
    <dsp:sp modelId="{8FEAD5CB-D49A-447D-A354-C5D44D24C6E5}">
      <dsp:nvSpPr>
        <dsp:cNvPr id="0" name=""/>
        <dsp:cNvSpPr/>
      </dsp:nvSpPr>
      <dsp:spPr>
        <a:xfrm>
          <a:off x="2181484" y="272416"/>
          <a:ext cx="1210780" cy="4843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/>
            <a:t>訓練</a:t>
          </a:r>
        </a:p>
      </dsp:txBody>
      <dsp:txXfrm>
        <a:off x="2423640" y="272416"/>
        <a:ext cx="726468" cy="484312"/>
      </dsp:txXfrm>
    </dsp:sp>
    <dsp:sp modelId="{484DA59C-6EDA-417F-BE28-44F4E8232550}">
      <dsp:nvSpPr>
        <dsp:cNvPr id="0" name=""/>
        <dsp:cNvSpPr/>
      </dsp:nvSpPr>
      <dsp:spPr>
        <a:xfrm>
          <a:off x="3271186" y="272416"/>
          <a:ext cx="1210780" cy="4843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/>
            <a:t>監控系統</a:t>
          </a:r>
        </a:p>
      </dsp:txBody>
      <dsp:txXfrm>
        <a:off x="3513342" y="272416"/>
        <a:ext cx="726468" cy="484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04024-E185-41E5-8BB0-EAC6634D914F}">
      <dsp:nvSpPr>
        <dsp:cNvPr id="0" name=""/>
        <dsp:cNvSpPr/>
      </dsp:nvSpPr>
      <dsp:spPr>
        <a:xfrm rot="10800000">
          <a:off x="466272" y="20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定義問題</a:t>
          </a:r>
        </a:p>
      </dsp:txBody>
      <dsp:txXfrm rot="10800000">
        <a:off x="600858" y="2088"/>
        <a:ext cx="1182260" cy="538343"/>
      </dsp:txXfrm>
    </dsp:sp>
    <dsp:sp modelId="{01C35A9A-64E3-4EC0-9667-0997A08FEE1E}">
      <dsp:nvSpPr>
        <dsp:cNvPr id="0" name=""/>
        <dsp:cNvSpPr/>
      </dsp:nvSpPr>
      <dsp:spPr>
        <a:xfrm>
          <a:off x="197101" y="20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282A5-CD8D-4084-902E-C92B69CD2AEF}">
      <dsp:nvSpPr>
        <dsp:cNvPr id="0" name=""/>
        <dsp:cNvSpPr/>
      </dsp:nvSpPr>
      <dsp:spPr>
        <a:xfrm rot="10800000">
          <a:off x="466272" y="701131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 kern="1200">
            <a:latin typeface="Gill Sans MT" pitchFamily="34" charset="0"/>
            <a:ea typeface="微軟正黑體" pitchFamily="34" charset="-120"/>
          </a:endParaRPr>
        </a:p>
      </dsp:txBody>
      <dsp:txXfrm rot="10800000">
        <a:off x="600858" y="701131"/>
        <a:ext cx="1182260" cy="538343"/>
      </dsp:txXfrm>
    </dsp:sp>
    <dsp:sp modelId="{262E4CB0-D93F-495D-A894-B4E86E263255}">
      <dsp:nvSpPr>
        <dsp:cNvPr id="0" name=""/>
        <dsp:cNvSpPr/>
      </dsp:nvSpPr>
      <dsp:spPr>
        <a:xfrm>
          <a:off x="197101" y="701131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8950C-3919-4AC4-916B-B84DDA21ACB4}">
      <dsp:nvSpPr>
        <dsp:cNvPr id="0" name=""/>
        <dsp:cNvSpPr/>
      </dsp:nvSpPr>
      <dsp:spPr>
        <a:xfrm rot="10800000">
          <a:off x="466272" y="1400174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資料整理</a:t>
          </a:r>
        </a:p>
      </dsp:txBody>
      <dsp:txXfrm rot="10800000">
        <a:off x="600858" y="1400174"/>
        <a:ext cx="1182260" cy="538343"/>
      </dsp:txXfrm>
    </dsp:sp>
    <dsp:sp modelId="{FBE9C94F-1699-49C0-9891-3DCBA5E3C44E}">
      <dsp:nvSpPr>
        <dsp:cNvPr id="0" name=""/>
        <dsp:cNvSpPr/>
      </dsp:nvSpPr>
      <dsp:spPr>
        <a:xfrm>
          <a:off x="197101" y="1400174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E61F3-BDB5-46E5-8CAB-2DA7F5F39B9B}">
      <dsp:nvSpPr>
        <dsp:cNvPr id="0" name=""/>
        <dsp:cNvSpPr/>
      </dsp:nvSpPr>
      <dsp:spPr>
        <a:xfrm rot="10800000">
          <a:off x="466272" y="2099216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特徵工程</a:t>
          </a:r>
        </a:p>
      </dsp:txBody>
      <dsp:txXfrm rot="10800000">
        <a:off x="600858" y="2099216"/>
        <a:ext cx="1182260" cy="538343"/>
      </dsp:txXfrm>
    </dsp:sp>
    <dsp:sp modelId="{DD6A0784-30FC-4B8A-96D5-A0C35EC1F114}">
      <dsp:nvSpPr>
        <dsp:cNvPr id="0" name=""/>
        <dsp:cNvSpPr/>
      </dsp:nvSpPr>
      <dsp:spPr>
        <a:xfrm>
          <a:off x="197101" y="2099216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DF6CE-4D1C-452B-B8C1-C903B91ACE66}">
      <dsp:nvSpPr>
        <dsp:cNvPr id="0" name=""/>
        <dsp:cNvSpPr/>
      </dsp:nvSpPr>
      <dsp:spPr>
        <a:xfrm rot="10800000">
          <a:off x="466272" y="2798259"/>
          <a:ext cx="1316846" cy="538343"/>
        </a:xfrm>
        <a:prstGeom prst="homePlat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模型建立</a:t>
          </a:r>
        </a:p>
      </dsp:txBody>
      <dsp:txXfrm rot="10800000">
        <a:off x="600858" y="2798259"/>
        <a:ext cx="1182260" cy="538343"/>
      </dsp:txXfrm>
    </dsp:sp>
    <dsp:sp modelId="{6971662B-EB9A-40A5-B221-05474944E1A3}">
      <dsp:nvSpPr>
        <dsp:cNvPr id="0" name=""/>
        <dsp:cNvSpPr/>
      </dsp:nvSpPr>
      <dsp:spPr>
        <a:xfrm>
          <a:off x="197101" y="2798259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20E74-4523-46C5-A9C7-2E69D6C945C7}">
      <dsp:nvSpPr>
        <dsp:cNvPr id="0" name=""/>
        <dsp:cNvSpPr/>
      </dsp:nvSpPr>
      <dsp:spPr>
        <a:xfrm rot="10800000">
          <a:off x="466272" y="3497302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模型測試</a:t>
          </a:r>
        </a:p>
      </dsp:txBody>
      <dsp:txXfrm rot="10800000">
        <a:off x="600858" y="3497302"/>
        <a:ext cx="1182260" cy="538343"/>
      </dsp:txXfrm>
    </dsp:sp>
    <dsp:sp modelId="{5D26E741-4EFF-4406-944D-DF166DFD0B0A}">
      <dsp:nvSpPr>
        <dsp:cNvPr id="0" name=""/>
        <dsp:cNvSpPr/>
      </dsp:nvSpPr>
      <dsp:spPr>
        <a:xfrm>
          <a:off x="197101" y="3497302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4E181-7BBB-4A3B-96E6-12B01E6ACF02}">
      <dsp:nvSpPr>
        <dsp:cNvPr id="0" name=""/>
        <dsp:cNvSpPr/>
      </dsp:nvSpPr>
      <dsp:spPr>
        <a:xfrm rot="10800000">
          <a:off x="466272" y="4196345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實務驗證</a:t>
          </a:r>
        </a:p>
      </dsp:txBody>
      <dsp:txXfrm rot="10800000">
        <a:off x="600858" y="4196345"/>
        <a:ext cx="1182260" cy="538343"/>
      </dsp:txXfrm>
    </dsp:sp>
    <dsp:sp modelId="{CD2289B1-95DF-4F22-B7A3-90290CCC13B3}">
      <dsp:nvSpPr>
        <dsp:cNvPr id="0" name=""/>
        <dsp:cNvSpPr/>
      </dsp:nvSpPr>
      <dsp:spPr>
        <a:xfrm>
          <a:off x="197101" y="4196345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58441-874B-4F56-A49B-F6C16E5D5011}">
      <dsp:nvSpPr>
        <dsp:cNvPr id="0" name=""/>
        <dsp:cNvSpPr/>
      </dsp:nvSpPr>
      <dsp:spPr>
        <a:xfrm rot="10800000">
          <a:off x="466272" y="48953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閉環管理</a:t>
          </a:r>
        </a:p>
      </dsp:txBody>
      <dsp:txXfrm rot="10800000">
        <a:off x="600858" y="4895388"/>
        <a:ext cx="1182260" cy="538343"/>
      </dsp:txXfrm>
    </dsp:sp>
    <dsp:sp modelId="{9A3C0BF5-3671-4313-834D-8D178C8AAF79}">
      <dsp:nvSpPr>
        <dsp:cNvPr id="0" name=""/>
        <dsp:cNvSpPr/>
      </dsp:nvSpPr>
      <dsp:spPr>
        <a:xfrm>
          <a:off x="197101" y="48953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04024-E185-41E5-8BB0-EAC6634D914F}">
      <dsp:nvSpPr>
        <dsp:cNvPr id="0" name=""/>
        <dsp:cNvSpPr/>
      </dsp:nvSpPr>
      <dsp:spPr>
        <a:xfrm rot="10800000">
          <a:off x="466272" y="20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定義問題</a:t>
          </a:r>
        </a:p>
      </dsp:txBody>
      <dsp:txXfrm rot="10800000">
        <a:off x="600858" y="2088"/>
        <a:ext cx="1182260" cy="538343"/>
      </dsp:txXfrm>
    </dsp:sp>
    <dsp:sp modelId="{01C35A9A-64E3-4EC0-9667-0997A08FEE1E}">
      <dsp:nvSpPr>
        <dsp:cNvPr id="0" name=""/>
        <dsp:cNvSpPr/>
      </dsp:nvSpPr>
      <dsp:spPr>
        <a:xfrm>
          <a:off x="197101" y="20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282A5-CD8D-4084-902E-C92B69CD2AEF}">
      <dsp:nvSpPr>
        <dsp:cNvPr id="0" name=""/>
        <dsp:cNvSpPr/>
      </dsp:nvSpPr>
      <dsp:spPr>
        <a:xfrm rot="10800000">
          <a:off x="466272" y="701131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 kern="1200">
            <a:latin typeface="Gill Sans MT" pitchFamily="34" charset="0"/>
            <a:ea typeface="微軟正黑體" pitchFamily="34" charset="-120"/>
          </a:endParaRPr>
        </a:p>
      </dsp:txBody>
      <dsp:txXfrm rot="10800000">
        <a:off x="600858" y="701131"/>
        <a:ext cx="1182260" cy="538343"/>
      </dsp:txXfrm>
    </dsp:sp>
    <dsp:sp modelId="{262E4CB0-D93F-495D-A894-B4E86E263255}">
      <dsp:nvSpPr>
        <dsp:cNvPr id="0" name=""/>
        <dsp:cNvSpPr/>
      </dsp:nvSpPr>
      <dsp:spPr>
        <a:xfrm>
          <a:off x="197101" y="701131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8950C-3919-4AC4-916B-B84DDA21ACB4}">
      <dsp:nvSpPr>
        <dsp:cNvPr id="0" name=""/>
        <dsp:cNvSpPr/>
      </dsp:nvSpPr>
      <dsp:spPr>
        <a:xfrm rot="10800000">
          <a:off x="466272" y="1400174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資料整理</a:t>
          </a:r>
        </a:p>
      </dsp:txBody>
      <dsp:txXfrm rot="10800000">
        <a:off x="600858" y="1400174"/>
        <a:ext cx="1182260" cy="538343"/>
      </dsp:txXfrm>
    </dsp:sp>
    <dsp:sp modelId="{FBE9C94F-1699-49C0-9891-3DCBA5E3C44E}">
      <dsp:nvSpPr>
        <dsp:cNvPr id="0" name=""/>
        <dsp:cNvSpPr/>
      </dsp:nvSpPr>
      <dsp:spPr>
        <a:xfrm>
          <a:off x="197101" y="1400174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E61F3-BDB5-46E5-8CAB-2DA7F5F39B9B}">
      <dsp:nvSpPr>
        <dsp:cNvPr id="0" name=""/>
        <dsp:cNvSpPr/>
      </dsp:nvSpPr>
      <dsp:spPr>
        <a:xfrm rot="10800000">
          <a:off x="466272" y="2099216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特徵工程</a:t>
          </a:r>
        </a:p>
      </dsp:txBody>
      <dsp:txXfrm rot="10800000">
        <a:off x="600858" y="2099216"/>
        <a:ext cx="1182260" cy="538343"/>
      </dsp:txXfrm>
    </dsp:sp>
    <dsp:sp modelId="{DD6A0784-30FC-4B8A-96D5-A0C35EC1F114}">
      <dsp:nvSpPr>
        <dsp:cNvPr id="0" name=""/>
        <dsp:cNvSpPr/>
      </dsp:nvSpPr>
      <dsp:spPr>
        <a:xfrm>
          <a:off x="197101" y="2099216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DF6CE-4D1C-452B-B8C1-C903B91ACE66}">
      <dsp:nvSpPr>
        <dsp:cNvPr id="0" name=""/>
        <dsp:cNvSpPr/>
      </dsp:nvSpPr>
      <dsp:spPr>
        <a:xfrm rot="10800000">
          <a:off x="466272" y="2798259"/>
          <a:ext cx="1316846" cy="538343"/>
        </a:xfrm>
        <a:prstGeom prst="homePlat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模型建立</a:t>
          </a:r>
        </a:p>
      </dsp:txBody>
      <dsp:txXfrm rot="10800000">
        <a:off x="600858" y="2798259"/>
        <a:ext cx="1182260" cy="538343"/>
      </dsp:txXfrm>
    </dsp:sp>
    <dsp:sp modelId="{6971662B-EB9A-40A5-B221-05474944E1A3}">
      <dsp:nvSpPr>
        <dsp:cNvPr id="0" name=""/>
        <dsp:cNvSpPr/>
      </dsp:nvSpPr>
      <dsp:spPr>
        <a:xfrm>
          <a:off x="197101" y="2798259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20E74-4523-46C5-A9C7-2E69D6C945C7}">
      <dsp:nvSpPr>
        <dsp:cNvPr id="0" name=""/>
        <dsp:cNvSpPr/>
      </dsp:nvSpPr>
      <dsp:spPr>
        <a:xfrm rot="10800000">
          <a:off x="466272" y="3497302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模型測試</a:t>
          </a:r>
        </a:p>
      </dsp:txBody>
      <dsp:txXfrm rot="10800000">
        <a:off x="600858" y="3497302"/>
        <a:ext cx="1182260" cy="538343"/>
      </dsp:txXfrm>
    </dsp:sp>
    <dsp:sp modelId="{5D26E741-4EFF-4406-944D-DF166DFD0B0A}">
      <dsp:nvSpPr>
        <dsp:cNvPr id="0" name=""/>
        <dsp:cNvSpPr/>
      </dsp:nvSpPr>
      <dsp:spPr>
        <a:xfrm>
          <a:off x="197101" y="3497302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4E181-7BBB-4A3B-96E6-12B01E6ACF02}">
      <dsp:nvSpPr>
        <dsp:cNvPr id="0" name=""/>
        <dsp:cNvSpPr/>
      </dsp:nvSpPr>
      <dsp:spPr>
        <a:xfrm rot="10800000">
          <a:off x="466272" y="4196345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實務驗證</a:t>
          </a:r>
        </a:p>
      </dsp:txBody>
      <dsp:txXfrm rot="10800000">
        <a:off x="600858" y="4196345"/>
        <a:ext cx="1182260" cy="538343"/>
      </dsp:txXfrm>
    </dsp:sp>
    <dsp:sp modelId="{CD2289B1-95DF-4F22-B7A3-90290CCC13B3}">
      <dsp:nvSpPr>
        <dsp:cNvPr id="0" name=""/>
        <dsp:cNvSpPr/>
      </dsp:nvSpPr>
      <dsp:spPr>
        <a:xfrm>
          <a:off x="197101" y="4196345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58441-874B-4F56-A49B-F6C16E5D5011}">
      <dsp:nvSpPr>
        <dsp:cNvPr id="0" name=""/>
        <dsp:cNvSpPr/>
      </dsp:nvSpPr>
      <dsp:spPr>
        <a:xfrm rot="10800000">
          <a:off x="466272" y="48953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閉環管理</a:t>
          </a:r>
        </a:p>
      </dsp:txBody>
      <dsp:txXfrm rot="10800000">
        <a:off x="600858" y="4895388"/>
        <a:ext cx="1182260" cy="538343"/>
      </dsp:txXfrm>
    </dsp:sp>
    <dsp:sp modelId="{9A3C0BF5-3671-4313-834D-8D178C8AAF79}">
      <dsp:nvSpPr>
        <dsp:cNvPr id="0" name=""/>
        <dsp:cNvSpPr/>
      </dsp:nvSpPr>
      <dsp:spPr>
        <a:xfrm>
          <a:off x="197101" y="48953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04024-E185-41E5-8BB0-EAC6634D914F}">
      <dsp:nvSpPr>
        <dsp:cNvPr id="0" name=""/>
        <dsp:cNvSpPr/>
      </dsp:nvSpPr>
      <dsp:spPr>
        <a:xfrm rot="10800000">
          <a:off x="466272" y="20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定義問題</a:t>
          </a:r>
        </a:p>
      </dsp:txBody>
      <dsp:txXfrm rot="10800000">
        <a:off x="600858" y="2088"/>
        <a:ext cx="1182260" cy="538343"/>
      </dsp:txXfrm>
    </dsp:sp>
    <dsp:sp modelId="{01C35A9A-64E3-4EC0-9667-0997A08FEE1E}">
      <dsp:nvSpPr>
        <dsp:cNvPr id="0" name=""/>
        <dsp:cNvSpPr/>
      </dsp:nvSpPr>
      <dsp:spPr>
        <a:xfrm>
          <a:off x="197101" y="20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282A5-CD8D-4084-902E-C92B69CD2AEF}">
      <dsp:nvSpPr>
        <dsp:cNvPr id="0" name=""/>
        <dsp:cNvSpPr/>
      </dsp:nvSpPr>
      <dsp:spPr>
        <a:xfrm rot="10800000">
          <a:off x="466272" y="701131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 kern="1200">
            <a:latin typeface="Gill Sans MT" pitchFamily="34" charset="0"/>
            <a:ea typeface="微軟正黑體" pitchFamily="34" charset="-120"/>
          </a:endParaRPr>
        </a:p>
      </dsp:txBody>
      <dsp:txXfrm rot="10800000">
        <a:off x="600858" y="701131"/>
        <a:ext cx="1182260" cy="538343"/>
      </dsp:txXfrm>
    </dsp:sp>
    <dsp:sp modelId="{262E4CB0-D93F-495D-A894-B4E86E263255}">
      <dsp:nvSpPr>
        <dsp:cNvPr id="0" name=""/>
        <dsp:cNvSpPr/>
      </dsp:nvSpPr>
      <dsp:spPr>
        <a:xfrm>
          <a:off x="197101" y="701131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8950C-3919-4AC4-916B-B84DDA21ACB4}">
      <dsp:nvSpPr>
        <dsp:cNvPr id="0" name=""/>
        <dsp:cNvSpPr/>
      </dsp:nvSpPr>
      <dsp:spPr>
        <a:xfrm rot="10800000">
          <a:off x="466272" y="1400174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資料整理</a:t>
          </a:r>
        </a:p>
      </dsp:txBody>
      <dsp:txXfrm rot="10800000">
        <a:off x="600858" y="1400174"/>
        <a:ext cx="1182260" cy="538343"/>
      </dsp:txXfrm>
    </dsp:sp>
    <dsp:sp modelId="{FBE9C94F-1699-49C0-9891-3DCBA5E3C44E}">
      <dsp:nvSpPr>
        <dsp:cNvPr id="0" name=""/>
        <dsp:cNvSpPr/>
      </dsp:nvSpPr>
      <dsp:spPr>
        <a:xfrm>
          <a:off x="197101" y="1400174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E61F3-BDB5-46E5-8CAB-2DA7F5F39B9B}">
      <dsp:nvSpPr>
        <dsp:cNvPr id="0" name=""/>
        <dsp:cNvSpPr/>
      </dsp:nvSpPr>
      <dsp:spPr>
        <a:xfrm rot="10800000">
          <a:off x="466272" y="2099216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特徵工程</a:t>
          </a:r>
        </a:p>
      </dsp:txBody>
      <dsp:txXfrm rot="10800000">
        <a:off x="600858" y="2099216"/>
        <a:ext cx="1182260" cy="538343"/>
      </dsp:txXfrm>
    </dsp:sp>
    <dsp:sp modelId="{DD6A0784-30FC-4B8A-96D5-A0C35EC1F114}">
      <dsp:nvSpPr>
        <dsp:cNvPr id="0" name=""/>
        <dsp:cNvSpPr/>
      </dsp:nvSpPr>
      <dsp:spPr>
        <a:xfrm>
          <a:off x="197101" y="2099216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DF6CE-4D1C-452B-B8C1-C903B91ACE66}">
      <dsp:nvSpPr>
        <dsp:cNvPr id="0" name=""/>
        <dsp:cNvSpPr/>
      </dsp:nvSpPr>
      <dsp:spPr>
        <a:xfrm rot="10800000">
          <a:off x="466272" y="2798259"/>
          <a:ext cx="1316846" cy="538343"/>
        </a:xfrm>
        <a:prstGeom prst="homePlat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模型建立</a:t>
          </a:r>
        </a:p>
      </dsp:txBody>
      <dsp:txXfrm rot="10800000">
        <a:off x="600858" y="2798259"/>
        <a:ext cx="1182260" cy="538343"/>
      </dsp:txXfrm>
    </dsp:sp>
    <dsp:sp modelId="{6971662B-EB9A-40A5-B221-05474944E1A3}">
      <dsp:nvSpPr>
        <dsp:cNvPr id="0" name=""/>
        <dsp:cNvSpPr/>
      </dsp:nvSpPr>
      <dsp:spPr>
        <a:xfrm>
          <a:off x="197101" y="2798259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20E74-4523-46C5-A9C7-2E69D6C945C7}">
      <dsp:nvSpPr>
        <dsp:cNvPr id="0" name=""/>
        <dsp:cNvSpPr/>
      </dsp:nvSpPr>
      <dsp:spPr>
        <a:xfrm rot="10800000">
          <a:off x="466272" y="3497302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模型測試</a:t>
          </a:r>
        </a:p>
      </dsp:txBody>
      <dsp:txXfrm rot="10800000">
        <a:off x="600858" y="3497302"/>
        <a:ext cx="1182260" cy="538343"/>
      </dsp:txXfrm>
    </dsp:sp>
    <dsp:sp modelId="{5D26E741-4EFF-4406-944D-DF166DFD0B0A}">
      <dsp:nvSpPr>
        <dsp:cNvPr id="0" name=""/>
        <dsp:cNvSpPr/>
      </dsp:nvSpPr>
      <dsp:spPr>
        <a:xfrm>
          <a:off x="197101" y="3497302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4E181-7BBB-4A3B-96E6-12B01E6ACF02}">
      <dsp:nvSpPr>
        <dsp:cNvPr id="0" name=""/>
        <dsp:cNvSpPr/>
      </dsp:nvSpPr>
      <dsp:spPr>
        <a:xfrm rot="10800000">
          <a:off x="466272" y="4196345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實務驗證</a:t>
          </a:r>
        </a:p>
      </dsp:txBody>
      <dsp:txXfrm rot="10800000">
        <a:off x="600858" y="4196345"/>
        <a:ext cx="1182260" cy="538343"/>
      </dsp:txXfrm>
    </dsp:sp>
    <dsp:sp modelId="{CD2289B1-95DF-4F22-B7A3-90290CCC13B3}">
      <dsp:nvSpPr>
        <dsp:cNvPr id="0" name=""/>
        <dsp:cNvSpPr/>
      </dsp:nvSpPr>
      <dsp:spPr>
        <a:xfrm>
          <a:off x="197101" y="4196345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58441-874B-4F56-A49B-F6C16E5D5011}">
      <dsp:nvSpPr>
        <dsp:cNvPr id="0" name=""/>
        <dsp:cNvSpPr/>
      </dsp:nvSpPr>
      <dsp:spPr>
        <a:xfrm rot="10800000">
          <a:off x="466272" y="48953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閉環管理</a:t>
          </a:r>
        </a:p>
      </dsp:txBody>
      <dsp:txXfrm rot="10800000">
        <a:off x="600858" y="4895388"/>
        <a:ext cx="1182260" cy="538343"/>
      </dsp:txXfrm>
    </dsp:sp>
    <dsp:sp modelId="{9A3C0BF5-3671-4313-834D-8D178C8AAF79}">
      <dsp:nvSpPr>
        <dsp:cNvPr id="0" name=""/>
        <dsp:cNvSpPr/>
      </dsp:nvSpPr>
      <dsp:spPr>
        <a:xfrm>
          <a:off x="197101" y="48953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04024-E185-41E5-8BB0-EAC6634D914F}">
      <dsp:nvSpPr>
        <dsp:cNvPr id="0" name=""/>
        <dsp:cNvSpPr/>
      </dsp:nvSpPr>
      <dsp:spPr>
        <a:xfrm rot="10800000">
          <a:off x="466272" y="20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定義問題</a:t>
          </a:r>
        </a:p>
      </dsp:txBody>
      <dsp:txXfrm rot="10800000">
        <a:off x="600858" y="2088"/>
        <a:ext cx="1182260" cy="538343"/>
      </dsp:txXfrm>
    </dsp:sp>
    <dsp:sp modelId="{01C35A9A-64E3-4EC0-9667-0997A08FEE1E}">
      <dsp:nvSpPr>
        <dsp:cNvPr id="0" name=""/>
        <dsp:cNvSpPr/>
      </dsp:nvSpPr>
      <dsp:spPr>
        <a:xfrm>
          <a:off x="197101" y="20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282A5-CD8D-4084-902E-C92B69CD2AEF}">
      <dsp:nvSpPr>
        <dsp:cNvPr id="0" name=""/>
        <dsp:cNvSpPr/>
      </dsp:nvSpPr>
      <dsp:spPr>
        <a:xfrm rot="10800000">
          <a:off x="466272" y="701131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 kern="1200">
            <a:latin typeface="Gill Sans MT" pitchFamily="34" charset="0"/>
            <a:ea typeface="微軟正黑體" pitchFamily="34" charset="-120"/>
          </a:endParaRPr>
        </a:p>
      </dsp:txBody>
      <dsp:txXfrm rot="10800000">
        <a:off x="600858" y="701131"/>
        <a:ext cx="1182260" cy="538343"/>
      </dsp:txXfrm>
    </dsp:sp>
    <dsp:sp modelId="{262E4CB0-D93F-495D-A894-B4E86E263255}">
      <dsp:nvSpPr>
        <dsp:cNvPr id="0" name=""/>
        <dsp:cNvSpPr/>
      </dsp:nvSpPr>
      <dsp:spPr>
        <a:xfrm>
          <a:off x="197101" y="701131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8950C-3919-4AC4-916B-B84DDA21ACB4}">
      <dsp:nvSpPr>
        <dsp:cNvPr id="0" name=""/>
        <dsp:cNvSpPr/>
      </dsp:nvSpPr>
      <dsp:spPr>
        <a:xfrm rot="10800000">
          <a:off x="466272" y="1400174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資料整理</a:t>
          </a:r>
        </a:p>
      </dsp:txBody>
      <dsp:txXfrm rot="10800000">
        <a:off x="600858" y="1400174"/>
        <a:ext cx="1182260" cy="538343"/>
      </dsp:txXfrm>
    </dsp:sp>
    <dsp:sp modelId="{FBE9C94F-1699-49C0-9891-3DCBA5E3C44E}">
      <dsp:nvSpPr>
        <dsp:cNvPr id="0" name=""/>
        <dsp:cNvSpPr/>
      </dsp:nvSpPr>
      <dsp:spPr>
        <a:xfrm>
          <a:off x="197101" y="1400174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E61F3-BDB5-46E5-8CAB-2DA7F5F39B9B}">
      <dsp:nvSpPr>
        <dsp:cNvPr id="0" name=""/>
        <dsp:cNvSpPr/>
      </dsp:nvSpPr>
      <dsp:spPr>
        <a:xfrm rot="10800000">
          <a:off x="466272" y="2099216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特徵工程</a:t>
          </a:r>
        </a:p>
      </dsp:txBody>
      <dsp:txXfrm rot="10800000">
        <a:off x="600858" y="2099216"/>
        <a:ext cx="1182260" cy="538343"/>
      </dsp:txXfrm>
    </dsp:sp>
    <dsp:sp modelId="{DD6A0784-30FC-4B8A-96D5-A0C35EC1F114}">
      <dsp:nvSpPr>
        <dsp:cNvPr id="0" name=""/>
        <dsp:cNvSpPr/>
      </dsp:nvSpPr>
      <dsp:spPr>
        <a:xfrm>
          <a:off x="197101" y="2099216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DF6CE-4D1C-452B-B8C1-C903B91ACE66}">
      <dsp:nvSpPr>
        <dsp:cNvPr id="0" name=""/>
        <dsp:cNvSpPr/>
      </dsp:nvSpPr>
      <dsp:spPr>
        <a:xfrm rot="10800000">
          <a:off x="466272" y="2798259"/>
          <a:ext cx="1316846" cy="538343"/>
        </a:xfrm>
        <a:prstGeom prst="homePlat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模型建立</a:t>
          </a:r>
        </a:p>
      </dsp:txBody>
      <dsp:txXfrm rot="10800000">
        <a:off x="600858" y="2798259"/>
        <a:ext cx="1182260" cy="538343"/>
      </dsp:txXfrm>
    </dsp:sp>
    <dsp:sp modelId="{6971662B-EB9A-40A5-B221-05474944E1A3}">
      <dsp:nvSpPr>
        <dsp:cNvPr id="0" name=""/>
        <dsp:cNvSpPr/>
      </dsp:nvSpPr>
      <dsp:spPr>
        <a:xfrm>
          <a:off x="197101" y="2798259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20E74-4523-46C5-A9C7-2E69D6C945C7}">
      <dsp:nvSpPr>
        <dsp:cNvPr id="0" name=""/>
        <dsp:cNvSpPr/>
      </dsp:nvSpPr>
      <dsp:spPr>
        <a:xfrm rot="10800000">
          <a:off x="466272" y="3497302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模型測試</a:t>
          </a:r>
        </a:p>
      </dsp:txBody>
      <dsp:txXfrm rot="10800000">
        <a:off x="600858" y="3497302"/>
        <a:ext cx="1182260" cy="538343"/>
      </dsp:txXfrm>
    </dsp:sp>
    <dsp:sp modelId="{5D26E741-4EFF-4406-944D-DF166DFD0B0A}">
      <dsp:nvSpPr>
        <dsp:cNvPr id="0" name=""/>
        <dsp:cNvSpPr/>
      </dsp:nvSpPr>
      <dsp:spPr>
        <a:xfrm>
          <a:off x="197101" y="3497302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4E181-7BBB-4A3B-96E6-12B01E6ACF02}">
      <dsp:nvSpPr>
        <dsp:cNvPr id="0" name=""/>
        <dsp:cNvSpPr/>
      </dsp:nvSpPr>
      <dsp:spPr>
        <a:xfrm rot="10800000">
          <a:off x="466272" y="4196345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實務驗證</a:t>
          </a:r>
        </a:p>
      </dsp:txBody>
      <dsp:txXfrm rot="10800000">
        <a:off x="600858" y="4196345"/>
        <a:ext cx="1182260" cy="538343"/>
      </dsp:txXfrm>
    </dsp:sp>
    <dsp:sp modelId="{CD2289B1-95DF-4F22-B7A3-90290CCC13B3}">
      <dsp:nvSpPr>
        <dsp:cNvPr id="0" name=""/>
        <dsp:cNvSpPr/>
      </dsp:nvSpPr>
      <dsp:spPr>
        <a:xfrm>
          <a:off x="197101" y="4196345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58441-874B-4F56-A49B-F6C16E5D5011}">
      <dsp:nvSpPr>
        <dsp:cNvPr id="0" name=""/>
        <dsp:cNvSpPr/>
      </dsp:nvSpPr>
      <dsp:spPr>
        <a:xfrm rot="10800000">
          <a:off x="466272" y="48953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閉環管理</a:t>
          </a:r>
        </a:p>
      </dsp:txBody>
      <dsp:txXfrm rot="10800000">
        <a:off x="600858" y="4895388"/>
        <a:ext cx="1182260" cy="538343"/>
      </dsp:txXfrm>
    </dsp:sp>
    <dsp:sp modelId="{9A3C0BF5-3671-4313-834D-8D178C8AAF79}">
      <dsp:nvSpPr>
        <dsp:cNvPr id="0" name=""/>
        <dsp:cNvSpPr/>
      </dsp:nvSpPr>
      <dsp:spPr>
        <a:xfrm>
          <a:off x="197101" y="48953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04024-E185-41E5-8BB0-EAC6634D914F}">
      <dsp:nvSpPr>
        <dsp:cNvPr id="0" name=""/>
        <dsp:cNvSpPr/>
      </dsp:nvSpPr>
      <dsp:spPr>
        <a:xfrm rot="10800000">
          <a:off x="466272" y="20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定義問題</a:t>
          </a:r>
        </a:p>
      </dsp:txBody>
      <dsp:txXfrm rot="10800000">
        <a:off x="600858" y="2088"/>
        <a:ext cx="1182260" cy="538343"/>
      </dsp:txXfrm>
    </dsp:sp>
    <dsp:sp modelId="{01C35A9A-64E3-4EC0-9667-0997A08FEE1E}">
      <dsp:nvSpPr>
        <dsp:cNvPr id="0" name=""/>
        <dsp:cNvSpPr/>
      </dsp:nvSpPr>
      <dsp:spPr>
        <a:xfrm>
          <a:off x="197101" y="20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282A5-CD8D-4084-902E-C92B69CD2AEF}">
      <dsp:nvSpPr>
        <dsp:cNvPr id="0" name=""/>
        <dsp:cNvSpPr/>
      </dsp:nvSpPr>
      <dsp:spPr>
        <a:xfrm rot="10800000">
          <a:off x="466272" y="701131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solidFill>
                <a:schemeClr val="bg1"/>
              </a:solidFill>
              <a:latin typeface="Gill Sans MT" pitchFamily="34" charset="0"/>
              <a:ea typeface="微軟正黑體" pitchFamily="34" charset="-120"/>
            </a:rPr>
            <a:t>架構規劃</a:t>
          </a:r>
          <a:endParaRPr lang="zh-TW" altLang="en-US" sz="1000" b="1" kern="1200">
            <a:latin typeface="Gill Sans MT" pitchFamily="34" charset="0"/>
            <a:ea typeface="微軟正黑體" pitchFamily="34" charset="-120"/>
          </a:endParaRPr>
        </a:p>
      </dsp:txBody>
      <dsp:txXfrm rot="10800000">
        <a:off x="600858" y="701131"/>
        <a:ext cx="1182260" cy="538343"/>
      </dsp:txXfrm>
    </dsp:sp>
    <dsp:sp modelId="{262E4CB0-D93F-495D-A894-B4E86E263255}">
      <dsp:nvSpPr>
        <dsp:cNvPr id="0" name=""/>
        <dsp:cNvSpPr/>
      </dsp:nvSpPr>
      <dsp:spPr>
        <a:xfrm>
          <a:off x="197101" y="701131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8950C-3919-4AC4-916B-B84DDA21ACB4}">
      <dsp:nvSpPr>
        <dsp:cNvPr id="0" name=""/>
        <dsp:cNvSpPr/>
      </dsp:nvSpPr>
      <dsp:spPr>
        <a:xfrm rot="10800000">
          <a:off x="466272" y="1400174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資料整理</a:t>
          </a:r>
        </a:p>
      </dsp:txBody>
      <dsp:txXfrm rot="10800000">
        <a:off x="600858" y="1400174"/>
        <a:ext cx="1182260" cy="538343"/>
      </dsp:txXfrm>
    </dsp:sp>
    <dsp:sp modelId="{FBE9C94F-1699-49C0-9891-3DCBA5E3C44E}">
      <dsp:nvSpPr>
        <dsp:cNvPr id="0" name=""/>
        <dsp:cNvSpPr/>
      </dsp:nvSpPr>
      <dsp:spPr>
        <a:xfrm>
          <a:off x="197101" y="1400174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E61F3-BDB5-46E5-8CAB-2DA7F5F39B9B}">
      <dsp:nvSpPr>
        <dsp:cNvPr id="0" name=""/>
        <dsp:cNvSpPr/>
      </dsp:nvSpPr>
      <dsp:spPr>
        <a:xfrm rot="10800000">
          <a:off x="466272" y="2099216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特徵工程</a:t>
          </a:r>
        </a:p>
      </dsp:txBody>
      <dsp:txXfrm rot="10800000">
        <a:off x="600858" y="2099216"/>
        <a:ext cx="1182260" cy="538343"/>
      </dsp:txXfrm>
    </dsp:sp>
    <dsp:sp modelId="{DD6A0784-30FC-4B8A-96D5-A0C35EC1F114}">
      <dsp:nvSpPr>
        <dsp:cNvPr id="0" name=""/>
        <dsp:cNvSpPr/>
      </dsp:nvSpPr>
      <dsp:spPr>
        <a:xfrm>
          <a:off x="197101" y="2099216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DF6CE-4D1C-452B-B8C1-C903B91ACE66}">
      <dsp:nvSpPr>
        <dsp:cNvPr id="0" name=""/>
        <dsp:cNvSpPr/>
      </dsp:nvSpPr>
      <dsp:spPr>
        <a:xfrm rot="10800000">
          <a:off x="466272" y="2798259"/>
          <a:ext cx="1316846" cy="538343"/>
        </a:xfrm>
        <a:prstGeom prst="homePlat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模型建立</a:t>
          </a:r>
        </a:p>
      </dsp:txBody>
      <dsp:txXfrm rot="10800000">
        <a:off x="600858" y="2798259"/>
        <a:ext cx="1182260" cy="538343"/>
      </dsp:txXfrm>
    </dsp:sp>
    <dsp:sp modelId="{6971662B-EB9A-40A5-B221-05474944E1A3}">
      <dsp:nvSpPr>
        <dsp:cNvPr id="0" name=""/>
        <dsp:cNvSpPr/>
      </dsp:nvSpPr>
      <dsp:spPr>
        <a:xfrm>
          <a:off x="197101" y="2798259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20E74-4523-46C5-A9C7-2E69D6C945C7}">
      <dsp:nvSpPr>
        <dsp:cNvPr id="0" name=""/>
        <dsp:cNvSpPr/>
      </dsp:nvSpPr>
      <dsp:spPr>
        <a:xfrm rot="10800000">
          <a:off x="466272" y="3497302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模型測試</a:t>
          </a:r>
        </a:p>
      </dsp:txBody>
      <dsp:txXfrm rot="10800000">
        <a:off x="600858" y="3497302"/>
        <a:ext cx="1182260" cy="538343"/>
      </dsp:txXfrm>
    </dsp:sp>
    <dsp:sp modelId="{5D26E741-4EFF-4406-944D-DF166DFD0B0A}">
      <dsp:nvSpPr>
        <dsp:cNvPr id="0" name=""/>
        <dsp:cNvSpPr/>
      </dsp:nvSpPr>
      <dsp:spPr>
        <a:xfrm>
          <a:off x="197101" y="3497302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4E181-7BBB-4A3B-96E6-12B01E6ACF02}">
      <dsp:nvSpPr>
        <dsp:cNvPr id="0" name=""/>
        <dsp:cNvSpPr/>
      </dsp:nvSpPr>
      <dsp:spPr>
        <a:xfrm rot="10800000">
          <a:off x="466272" y="4196345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實務驗證</a:t>
          </a:r>
        </a:p>
      </dsp:txBody>
      <dsp:txXfrm rot="10800000">
        <a:off x="600858" y="4196345"/>
        <a:ext cx="1182260" cy="538343"/>
      </dsp:txXfrm>
    </dsp:sp>
    <dsp:sp modelId="{CD2289B1-95DF-4F22-B7A3-90290CCC13B3}">
      <dsp:nvSpPr>
        <dsp:cNvPr id="0" name=""/>
        <dsp:cNvSpPr/>
      </dsp:nvSpPr>
      <dsp:spPr>
        <a:xfrm>
          <a:off x="197101" y="4196345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58441-874B-4F56-A49B-F6C16E5D5011}">
      <dsp:nvSpPr>
        <dsp:cNvPr id="0" name=""/>
        <dsp:cNvSpPr/>
      </dsp:nvSpPr>
      <dsp:spPr>
        <a:xfrm rot="10800000">
          <a:off x="466272" y="4895388"/>
          <a:ext cx="1316846" cy="538343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394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Gill Sans MT" pitchFamily="34" charset="0"/>
              <a:ea typeface="微軟正黑體" pitchFamily="34" charset="-120"/>
            </a:rPr>
            <a:t>閉環管理</a:t>
          </a:r>
        </a:p>
      </dsp:txBody>
      <dsp:txXfrm rot="10800000">
        <a:off x="600858" y="4895388"/>
        <a:ext cx="1182260" cy="538343"/>
      </dsp:txXfrm>
    </dsp:sp>
    <dsp:sp modelId="{9A3C0BF5-3671-4313-834D-8D178C8AAF79}">
      <dsp:nvSpPr>
        <dsp:cNvPr id="0" name=""/>
        <dsp:cNvSpPr/>
      </dsp:nvSpPr>
      <dsp:spPr>
        <a:xfrm>
          <a:off x="197101" y="4895388"/>
          <a:ext cx="538343" cy="53834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EE02D-21FD-4E67-9900-135F1C3D38D3}" type="datetimeFigureOut">
              <a:t>5/14/2024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CDBA4-F801-4809-BFA1-2598E484C535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34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5292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0782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059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  <a:p>
            <a:r>
              <a:rPr lang="en-US" altLang="zh-TW"/>
              <a:t>Decoder input</a:t>
            </a:r>
            <a:r>
              <a:rPr lang="zh-TW" altLang="en-US"/>
              <a:t>為前一個</a:t>
            </a:r>
            <a:r>
              <a:rPr lang="en-US" altLang="zh-TW"/>
              <a:t>time step</a:t>
            </a:r>
            <a:r>
              <a:rPr lang="zh-TW" altLang="en-US"/>
              <a:t>的</a:t>
            </a:r>
            <a:r>
              <a:rPr lang="en-US" altLang="zh-TW"/>
              <a:t>output</a:t>
            </a:r>
            <a:r>
              <a:rPr lang="zh-TW" altLang="en-US"/>
              <a:t>，通過</a:t>
            </a:r>
            <a:r>
              <a:rPr lang="en-US" altLang="zh-TW"/>
              <a:t>output embedding</a:t>
            </a:r>
            <a:r>
              <a:rPr lang="zh-TW" altLang="en-US"/>
              <a:t>，考慮位置資訊，加上人為設置的</a:t>
            </a:r>
            <a:r>
              <a:rPr lang="en-US" altLang="zh-TW"/>
              <a:t>positional encoding</a:t>
            </a:r>
            <a:r>
              <a:rPr lang="zh-TW" altLang="en-US"/>
              <a:t>，進入會重複</a:t>
            </a:r>
            <a:r>
              <a:rPr lang="en-US" altLang="zh-TW"/>
              <a:t>n</a:t>
            </a:r>
            <a:r>
              <a:rPr lang="zh-TW" altLang="en-US"/>
              <a:t>次的</a:t>
            </a:r>
            <a:r>
              <a:rPr lang="en-US" altLang="zh-TW"/>
              <a:t>block</a:t>
            </a:r>
          </a:p>
          <a:p>
            <a:r>
              <a:rPr lang="en-US" altLang="zh-TW"/>
              <a:t>Masked Multi-head Attention</a:t>
            </a:r>
            <a:r>
              <a:rPr lang="zh-TW" altLang="en-US"/>
              <a:t>：做</a:t>
            </a:r>
            <a:r>
              <a:rPr lang="en-US" altLang="zh-TW"/>
              <a:t>Attention</a:t>
            </a:r>
            <a:r>
              <a:rPr lang="zh-TW" altLang="en-US"/>
              <a:t>，</a:t>
            </a:r>
            <a:r>
              <a:rPr lang="en-US" altLang="zh-TW"/>
              <a:t>Masked</a:t>
            </a:r>
            <a:r>
              <a:rPr lang="zh-TW" altLang="en-US"/>
              <a:t>表示只會</a:t>
            </a:r>
            <a:r>
              <a:rPr lang="en-US" altLang="zh-TW"/>
              <a:t>attend</a:t>
            </a:r>
            <a:r>
              <a:rPr lang="zh-TW" altLang="en-US"/>
              <a:t>到已經產生出來的</a:t>
            </a:r>
            <a:r>
              <a:rPr lang="en-US" altLang="zh-TW"/>
              <a:t>sequence</a:t>
            </a:r>
            <a:r>
              <a:rPr lang="zh-TW" altLang="en-US"/>
              <a:t>，再經過</a:t>
            </a:r>
            <a:r>
              <a:rPr lang="en-US" altLang="zh-TW"/>
              <a:t>Add &amp; Norm Layer</a:t>
            </a:r>
          </a:p>
          <a:p>
            <a:r>
              <a:rPr lang="zh-TW" altLang="en-US"/>
              <a:t>再經過</a:t>
            </a:r>
            <a:r>
              <a:rPr lang="en-US" altLang="zh-TW"/>
              <a:t>Multi-head Attention Layer</a:t>
            </a:r>
            <a:r>
              <a:rPr lang="zh-TW" altLang="en-US"/>
              <a:t>，</a:t>
            </a:r>
            <a:r>
              <a:rPr lang="en-US" altLang="zh-TW"/>
              <a:t>attend</a:t>
            </a:r>
            <a:r>
              <a:rPr lang="zh-TW" altLang="en-US"/>
              <a:t>到之前</a:t>
            </a:r>
            <a:r>
              <a:rPr lang="en-US" altLang="zh-TW"/>
              <a:t>Encoder</a:t>
            </a:r>
            <a:r>
              <a:rPr lang="zh-TW" altLang="en-US"/>
              <a:t>的輸出，然後再進到</a:t>
            </a:r>
            <a:r>
              <a:rPr lang="en-US" altLang="zh-TW"/>
              <a:t>Add &amp; Norm Layer</a:t>
            </a:r>
          </a:p>
          <a:p>
            <a:r>
              <a:rPr lang="zh-TW" altLang="en-US"/>
              <a:t>計算完丟到</a:t>
            </a:r>
            <a:r>
              <a:rPr lang="en-US" altLang="zh-TW"/>
              <a:t>Feed Forward</a:t>
            </a:r>
            <a:r>
              <a:rPr lang="zh-TW" altLang="en-US"/>
              <a:t>前向傳播，再做</a:t>
            </a:r>
            <a:r>
              <a:rPr lang="en-US" altLang="zh-TW"/>
              <a:t>Linear</a:t>
            </a:r>
            <a:r>
              <a:rPr lang="zh-TW" altLang="en-US"/>
              <a:t>和</a:t>
            </a:r>
            <a:r>
              <a:rPr lang="en-US" altLang="zh-TW" err="1"/>
              <a:t>Softmax</a:t>
            </a:r>
            <a:r>
              <a:rPr lang="zh-TW" altLang="en-US"/>
              <a:t>，產生最終輸出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C0F4-2D67-4BED-9EAA-897BEE148044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140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  <a:p>
            <a:r>
              <a:rPr lang="en-US" altLang="zh-TW"/>
              <a:t>Decoder input</a:t>
            </a:r>
            <a:r>
              <a:rPr lang="zh-TW" altLang="en-US"/>
              <a:t>為前一個</a:t>
            </a:r>
            <a:r>
              <a:rPr lang="en-US" altLang="zh-TW"/>
              <a:t>time step</a:t>
            </a:r>
            <a:r>
              <a:rPr lang="zh-TW" altLang="en-US"/>
              <a:t>的</a:t>
            </a:r>
            <a:r>
              <a:rPr lang="en-US" altLang="zh-TW"/>
              <a:t>output</a:t>
            </a:r>
            <a:r>
              <a:rPr lang="zh-TW" altLang="en-US"/>
              <a:t>，通過</a:t>
            </a:r>
            <a:r>
              <a:rPr lang="en-US" altLang="zh-TW"/>
              <a:t>output embedding</a:t>
            </a:r>
            <a:r>
              <a:rPr lang="zh-TW" altLang="en-US"/>
              <a:t>，考慮位置資訊，加上人為設置的</a:t>
            </a:r>
            <a:r>
              <a:rPr lang="en-US" altLang="zh-TW"/>
              <a:t>positional encoding</a:t>
            </a:r>
            <a:r>
              <a:rPr lang="zh-TW" altLang="en-US"/>
              <a:t>，進入會重複</a:t>
            </a:r>
            <a:r>
              <a:rPr lang="en-US" altLang="zh-TW"/>
              <a:t>n</a:t>
            </a:r>
            <a:r>
              <a:rPr lang="zh-TW" altLang="en-US"/>
              <a:t>次的</a:t>
            </a:r>
            <a:r>
              <a:rPr lang="en-US" altLang="zh-TW"/>
              <a:t>block</a:t>
            </a:r>
          </a:p>
          <a:p>
            <a:r>
              <a:rPr lang="en-US" altLang="zh-TW"/>
              <a:t>Masked Multi-head Attention</a:t>
            </a:r>
            <a:r>
              <a:rPr lang="zh-TW" altLang="en-US"/>
              <a:t>：做</a:t>
            </a:r>
            <a:r>
              <a:rPr lang="en-US" altLang="zh-TW"/>
              <a:t>Attention</a:t>
            </a:r>
            <a:r>
              <a:rPr lang="zh-TW" altLang="en-US"/>
              <a:t>，</a:t>
            </a:r>
            <a:r>
              <a:rPr lang="en-US" altLang="zh-TW"/>
              <a:t>Masked</a:t>
            </a:r>
            <a:r>
              <a:rPr lang="zh-TW" altLang="en-US"/>
              <a:t>表示只會</a:t>
            </a:r>
            <a:r>
              <a:rPr lang="en-US" altLang="zh-TW"/>
              <a:t>attend</a:t>
            </a:r>
            <a:r>
              <a:rPr lang="zh-TW" altLang="en-US"/>
              <a:t>到已經產生出來的</a:t>
            </a:r>
            <a:r>
              <a:rPr lang="en-US" altLang="zh-TW" err="1"/>
              <a:t>sequenc</a:t>
            </a:r>
            <a:r>
              <a:rPr lang="en-US" altLang="zh-TW"/>
              <a:t> e</a:t>
            </a:r>
            <a:r>
              <a:rPr lang="zh-TW" altLang="en-US"/>
              <a:t>，再經過</a:t>
            </a:r>
            <a:r>
              <a:rPr lang="en-US" altLang="zh-TW"/>
              <a:t>Add &amp; Norm Layer</a:t>
            </a:r>
          </a:p>
          <a:p>
            <a:r>
              <a:rPr lang="zh-TW" altLang="en-US"/>
              <a:t>再經過</a:t>
            </a:r>
            <a:r>
              <a:rPr lang="en-US" altLang="zh-TW"/>
              <a:t>Multi-head Attention Layer</a:t>
            </a:r>
            <a:r>
              <a:rPr lang="zh-TW" altLang="en-US"/>
              <a:t>，</a:t>
            </a:r>
            <a:r>
              <a:rPr lang="en-US" altLang="zh-TW"/>
              <a:t>attend</a:t>
            </a:r>
            <a:r>
              <a:rPr lang="zh-TW" altLang="en-US"/>
              <a:t>到之前</a:t>
            </a:r>
            <a:r>
              <a:rPr lang="en-US" altLang="zh-TW"/>
              <a:t>Encoder</a:t>
            </a:r>
            <a:r>
              <a:rPr lang="zh-TW" altLang="en-US"/>
              <a:t>的輸出，然後再進到</a:t>
            </a:r>
            <a:r>
              <a:rPr lang="en-US" altLang="zh-TW"/>
              <a:t>Add &amp; Norm Layer</a:t>
            </a:r>
          </a:p>
          <a:p>
            <a:r>
              <a:rPr lang="zh-TW" altLang="en-US"/>
              <a:t>計算完丟到</a:t>
            </a:r>
            <a:r>
              <a:rPr lang="en-US" altLang="zh-TW"/>
              <a:t>Feed Forward</a:t>
            </a:r>
            <a:r>
              <a:rPr lang="zh-TW" altLang="en-US"/>
              <a:t>前向傳播，再做</a:t>
            </a:r>
            <a:r>
              <a:rPr lang="en-US" altLang="zh-TW"/>
              <a:t>Linear</a:t>
            </a:r>
            <a:r>
              <a:rPr lang="zh-TW" altLang="en-US"/>
              <a:t>和</a:t>
            </a:r>
            <a:r>
              <a:rPr lang="en-US" altLang="zh-TW" err="1"/>
              <a:t>Softmax</a:t>
            </a:r>
            <a:r>
              <a:rPr lang="zh-TW" altLang="en-US"/>
              <a:t>，產生最終輸出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C0F4-2D67-4BED-9EAA-897BEE148044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23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  <a:p>
            <a:r>
              <a:rPr lang="en-US" altLang="zh-TW"/>
              <a:t>Decoder input</a:t>
            </a:r>
            <a:r>
              <a:rPr lang="zh-TW" altLang="en-US"/>
              <a:t>為前一個</a:t>
            </a:r>
            <a:r>
              <a:rPr lang="en-US" altLang="zh-TW"/>
              <a:t>time step</a:t>
            </a:r>
            <a:r>
              <a:rPr lang="zh-TW" altLang="en-US"/>
              <a:t>的</a:t>
            </a:r>
            <a:r>
              <a:rPr lang="en-US" altLang="zh-TW"/>
              <a:t>output</a:t>
            </a:r>
            <a:r>
              <a:rPr lang="zh-TW" altLang="en-US"/>
              <a:t>，通過</a:t>
            </a:r>
            <a:r>
              <a:rPr lang="en-US" altLang="zh-TW"/>
              <a:t>output embedding</a:t>
            </a:r>
            <a:r>
              <a:rPr lang="zh-TW" altLang="en-US"/>
              <a:t>，考慮位置資訊，加上人為設置的</a:t>
            </a:r>
            <a:r>
              <a:rPr lang="en-US" altLang="zh-TW"/>
              <a:t>positional encoding</a:t>
            </a:r>
            <a:r>
              <a:rPr lang="zh-TW" altLang="en-US"/>
              <a:t>，進入會重複</a:t>
            </a:r>
            <a:r>
              <a:rPr lang="en-US" altLang="zh-TW"/>
              <a:t>n</a:t>
            </a:r>
            <a:r>
              <a:rPr lang="zh-TW" altLang="en-US"/>
              <a:t>次的</a:t>
            </a:r>
            <a:r>
              <a:rPr lang="en-US" altLang="zh-TW"/>
              <a:t>block</a:t>
            </a:r>
          </a:p>
          <a:p>
            <a:r>
              <a:rPr lang="en-US" altLang="zh-TW"/>
              <a:t>Masked Multi-head Attention</a:t>
            </a:r>
            <a:r>
              <a:rPr lang="zh-TW" altLang="en-US"/>
              <a:t>：做</a:t>
            </a:r>
            <a:r>
              <a:rPr lang="en-US" altLang="zh-TW"/>
              <a:t>Attention</a:t>
            </a:r>
            <a:r>
              <a:rPr lang="zh-TW" altLang="en-US"/>
              <a:t>，</a:t>
            </a:r>
            <a:r>
              <a:rPr lang="en-US" altLang="zh-TW"/>
              <a:t>Masked</a:t>
            </a:r>
            <a:r>
              <a:rPr lang="zh-TW" altLang="en-US"/>
              <a:t>表示只會</a:t>
            </a:r>
            <a:r>
              <a:rPr lang="en-US" altLang="zh-TW"/>
              <a:t>attend</a:t>
            </a:r>
            <a:r>
              <a:rPr lang="zh-TW" altLang="en-US"/>
              <a:t>到已經產生出來的</a:t>
            </a:r>
            <a:r>
              <a:rPr lang="en-US" altLang="zh-TW" err="1"/>
              <a:t>sequenc</a:t>
            </a:r>
            <a:r>
              <a:rPr lang="en-US" altLang="zh-TW"/>
              <a:t> e</a:t>
            </a:r>
            <a:r>
              <a:rPr lang="zh-TW" altLang="en-US"/>
              <a:t>，再經過</a:t>
            </a:r>
            <a:r>
              <a:rPr lang="en-US" altLang="zh-TW"/>
              <a:t>Add &amp; Norm Layer</a:t>
            </a:r>
          </a:p>
          <a:p>
            <a:r>
              <a:rPr lang="zh-TW" altLang="en-US"/>
              <a:t>再經過</a:t>
            </a:r>
            <a:r>
              <a:rPr lang="en-US" altLang="zh-TW"/>
              <a:t>Multi-head Attention Layer</a:t>
            </a:r>
            <a:r>
              <a:rPr lang="zh-TW" altLang="en-US"/>
              <a:t>，</a:t>
            </a:r>
            <a:r>
              <a:rPr lang="en-US" altLang="zh-TW"/>
              <a:t>attend</a:t>
            </a:r>
            <a:r>
              <a:rPr lang="zh-TW" altLang="en-US"/>
              <a:t>到之前</a:t>
            </a:r>
            <a:r>
              <a:rPr lang="en-US" altLang="zh-TW"/>
              <a:t>Encoder</a:t>
            </a:r>
            <a:r>
              <a:rPr lang="zh-TW" altLang="en-US"/>
              <a:t>的輸出，然後再進到</a:t>
            </a:r>
            <a:r>
              <a:rPr lang="en-US" altLang="zh-TW"/>
              <a:t>Add &amp; Norm Layer</a:t>
            </a:r>
          </a:p>
          <a:p>
            <a:r>
              <a:rPr lang="zh-TW" altLang="en-US"/>
              <a:t>計算完丟到</a:t>
            </a:r>
            <a:r>
              <a:rPr lang="en-US" altLang="zh-TW"/>
              <a:t>Feed Forward</a:t>
            </a:r>
            <a:r>
              <a:rPr lang="zh-TW" altLang="en-US"/>
              <a:t>前向傳播，再做</a:t>
            </a:r>
            <a:r>
              <a:rPr lang="en-US" altLang="zh-TW"/>
              <a:t>Linear</a:t>
            </a:r>
            <a:r>
              <a:rPr lang="zh-TW" altLang="en-US"/>
              <a:t>和</a:t>
            </a:r>
            <a:r>
              <a:rPr lang="en-US" altLang="zh-TW" err="1"/>
              <a:t>Softmax</a:t>
            </a:r>
            <a:r>
              <a:rPr lang="zh-TW" altLang="en-US"/>
              <a:t>，產生最終輸出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C0F4-2D67-4BED-9EAA-897BEE148044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450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C0F4-2D67-4BED-9EAA-897BEE148044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059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C0F4-2D67-4BED-9EAA-897BEE148044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677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C0F4-2D67-4BED-9EAA-897BEE148044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5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C0F4-2D67-4BED-9EAA-897BEE148044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57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3877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C0F4-2D67-4BED-9EAA-897BEE148044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086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EC0F4-2D67-4BED-9EAA-897BEE148044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85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CLIP (Contrastive Language-Image Pre-Training) is a neural network trained on a variety of (image, text) pairs.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6A3B8-BAA9-402F-93BC-4D9DBBBD97FF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75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Soehne"/>
              </a:rPr>
              <a:t>Across a suite of 27 datasets measuring tasks such as fine-grained object classification, OCR, activity recognition in videos, and geo-localization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6A3B8-BAA9-402F-93BC-4D9DBBBD97FF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745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6A3B8-BAA9-402F-93BC-4D9DBBBD97FF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39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6A3B8-BAA9-402F-93BC-4D9DBBBD97FF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26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特徵提取：</a:t>
            </a:r>
            <a:r>
              <a:rPr lang="zh-TW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利用不同的卷積核（濾波器）自動學習和提取數據中的局部特徵，例如邊緣、紋理和形狀。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局部連接：</a:t>
            </a:r>
            <a:r>
              <a:rPr lang="zh-TW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只與局部區域相連以捕捉空間關係，降低計算複雜度。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共享權重：</a:t>
            </a:r>
            <a:r>
              <a:rPr lang="zh-TW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同一卷積核在整個輸入上共享，使模型能夠學習全局特徵，同時減少所需的參數數量。</a:t>
            </a:r>
          </a:p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87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降維：</a:t>
            </a:r>
            <a:r>
              <a:rPr lang="zh-TW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減少特徵圖的尺寸，降低後續層的計算負擔，並且通過特徵抽象減少過擬合的可能性。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特徵不變性：</a:t>
            </a:r>
            <a:r>
              <a:rPr lang="zh-TW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幫助特徵檢測在尺度和方位變化上具有不變性，通過在池化區域內提取最大值來實現這一點。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噪音抑制：</a:t>
            </a:r>
            <a:r>
              <a:rPr lang="zh-TW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透過在每個區域內提取最大值，最大池化層可以抑制噪音和無關的細節。</a:t>
            </a:r>
          </a:p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36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783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降維：</a:t>
            </a:r>
            <a:r>
              <a:rPr lang="zh-TW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將多維特徵圖轉換為一維向量。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為全連接層做準備：</a:t>
            </a:r>
            <a:r>
              <a:rPr lang="zh-TW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使提取的特徵能夠被全連接層處理，全連接層通常需要一維的輸入。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保留信息：</a:t>
            </a:r>
            <a:r>
              <a:rPr lang="zh-TW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保持從前面卷積和池化層中學到的重要特徵。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8459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0452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特徵融合：</a:t>
            </a:r>
            <a:r>
              <a:rPr lang="zh-TW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將前面層提取的所有特徵整合起來，形成更加完整的特徵表示。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分類或回歸：</a:t>
            </a:r>
            <a:r>
              <a:rPr lang="zh-TW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通過將提取的特徵映射到輸出空間，用於最終的分類或回歸任務。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312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防止過擬合：</a:t>
            </a:r>
            <a:r>
              <a:rPr lang="zh-TW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通過訓練期間隨機禁用部分神經元，減少網絡對特定特徵的依賴。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提高泛化能力：</a:t>
            </a:r>
            <a:r>
              <a:rPr lang="zh-TW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鼓勵網絡學習更通用的特徵，提高其在未見過的數據上的性能。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CDBA4-F801-4809-BFA1-2598E484C535}" type="slidenum">
              <a:rPr lang="en-US" smtClean="0"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499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2CF5E-D735-C3C8-92FA-C42E6EF69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4F6462-E6C9-5958-5B32-AFA27FC52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152C89-22BF-D986-6A9A-233C4577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0FF9-BAFB-40E5-98AA-54C945617CBD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CF4A4-EAE3-8631-0D44-60052221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9FE81E-9A79-9AF5-CA6D-F7EE603F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4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F49E5-34F9-6EE0-5FB5-96AD7BA5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58E12-79B0-1828-9CBB-C8F550A99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4986A3-D1A9-E639-A4E1-EF75B68C1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7BF27-9B72-4260-8CC7-083FC673AE43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3EF6DD-EDF9-ECE3-2B58-8F929746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2615EE-3391-18AF-DCAC-77391835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9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2A7953-8DC5-C99C-8C68-3040EDD58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115FD9-3DCB-7FBE-4280-4087AD28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60DBC6-9F7F-2D9B-1699-65B5CD42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C2D6-91CC-4065-825E-E48EC81B61AD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713B61-47AB-64B7-E841-BC123D27E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FAF7C5-6935-37B6-9B1C-6C9DD833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9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0CA1DC-7E5F-ACA1-52FB-780F9A51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F80D09-6371-C5F4-D4B2-0BC3EC03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1EADD7-C79C-6817-F551-77E9722F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BDC-AFAB-499F-A62F-7361370832D9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0D7E62-76F9-45E0-CB75-DE745156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905C2-69F6-1B47-00BE-9B7527D2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5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4FF11-31F5-6E6A-87BF-A35986D8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B51886-71FF-ADF8-34A3-B1C26A9C5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BDA7FA-5BFB-3626-AB18-BE4B7D2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E9AA9-9404-4352-85B1-89196F96B21E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BF256B-0523-A59E-37D4-4B66147E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9D2DA3-CA15-175F-9492-3C964014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E0AF3-1C8A-EEBE-FE48-DAEFEF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909678-13E3-64E2-BA6E-6429CD237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3FC90D-A8A3-EEAF-42FD-84DA9AF2B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012250-A492-8EF7-44E6-B821DE433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312C-72C2-4DBC-9004-35F9E33ECF53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299BA4-6443-2D05-F76A-A721479E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7DC861-EEC2-4658-573D-AEF58C2E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8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1CC22-1754-6D35-07F0-44E99FA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12726E-AB24-EC5A-5ED6-A6061C013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AFBBEED-6D34-1621-3841-76F803FD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1CECBF-62A4-C7F9-AAA3-19FEB16C7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FF0CC4E-18CC-D45A-99B7-CEAA790F8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D08F89-DAB7-39F0-FFEE-65EC8DC0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F8F2-AF0C-4352-AA6B-9166E981FAE1}" type="datetime1">
              <a:rPr lang="en-US" smtClean="0"/>
              <a:t>5/14/2024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33E8100-4852-E7CF-B9A3-1766DF91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654AE29-2428-0A96-60D4-58A6FE8C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8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EC0C8-E567-F34A-7174-DF6DADF7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59CCDC-B3D3-D7B7-2F30-E11ACA6F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B31E-A5F9-453C-9AAA-50372C7B73A7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8501F8-5185-D3A1-3180-6B405D4A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5A37DB-1917-0162-9342-C926457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2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E86DD3-B0E4-31DA-1009-6C115513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5114-875F-4A88-BEA1-4ACDBDABFB46}" type="datetime1">
              <a:rPr lang="en-US" smtClean="0"/>
              <a:t>5/14/2024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70121BB-638B-D232-BD45-6F18CD4D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D0EE86-A4F6-4840-36CA-C2B05FEF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4EB57-EAEB-F730-5FC3-7D8AC300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0EB68-2D3C-8D61-D63C-9D8A9A8B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A8F141-769F-990E-BBF0-5EEAD41A4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04DAFC-749C-ACF4-EB6E-BE5B8DCD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3DA7-A0C0-4C84-97D1-87765DCB8B8A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528FB0-0773-CBF6-45C8-1A33BF6F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94222B-5E45-D0A6-79C4-78FE29C1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0F3ED-3F4E-2F8D-23AB-69C065FB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29769F8-5D25-BE21-822E-5FF6E8AAB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3D5D7D-D06A-B5CB-9168-37455A24A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C7B344-85D4-4258-7627-FA9EF51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FDD0-DC9A-41F3-AD47-80390FE31B2A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DADBBD-4D2C-347E-6F83-C81691D2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D64A4F-6693-0A12-0C07-DFB66C3C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2D0545-CC85-0480-227D-B0367A45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7604D6-5FA0-8811-CC58-D71D46177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EDAC6E-1406-0714-91A3-0A7294842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1E6CE-9978-4FBF-B535-010CC2DC26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AB18CB-2D96-9303-E583-0042ECB03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2E31AE-2DC7-3B86-9A50-8BE32813D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92FF4B-01D6-4F1E-8478-243941FB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6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19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26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abliu/BkXmzDBmr" TargetMode="External"/><Relationship Id="rId2" Type="http://schemas.openxmlformats.org/officeDocument/2006/relationships/hyperlink" Target="https://www.youtube.com/watch?v=Vlq9uWjx7bE&amp;t=414s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ugWDIIOHtPA" TargetMode="External"/><Relationship Id="rId4" Type="http://schemas.openxmlformats.org/officeDocument/2006/relationships/hyperlink" Target="https://github.com/erhwenkuo/deep-learning-with-keras-notebooks/blob/master/3.0-yolo-algorithm-introduction.ipynb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jpeg"/><Relationship Id="rId4" Type="http://schemas.openxmlformats.org/officeDocument/2006/relationships/image" Target="../media/image13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Zhao,+Z" TargetMode="External"/><Relationship Id="rId13" Type="http://schemas.openxmlformats.org/officeDocument/2006/relationships/hyperlink" Target="https://arxiv.org/search/cs?searchtype=author&amp;query=Zhang,+Y" TargetMode="External"/><Relationship Id="rId3" Type="http://schemas.openxmlformats.org/officeDocument/2006/relationships/image" Target="../media/image134.png"/><Relationship Id="rId7" Type="http://schemas.openxmlformats.org/officeDocument/2006/relationships/image" Target="../media/image142.png"/><Relationship Id="rId12" Type="http://schemas.openxmlformats.org/officeDocument/2006/relationships/hyperlink" Target="https://arxiv.org/search/cs?searchtype=author&amp;query=Xu,+S" TargetMode="External"/><Relationship Id="rId17" Type="http://schemas.openxmlformats.org/officeDocument/2006/relationships/hyperlink" Target="https://arxiv.org/search/cs?searchtype=author&amp;query=Van+Gool,+L" TargetMode="External"/><Relationship Id="rId2" Type="http://schemas.openxmlformats.org/officeDocument/2006/relationships/image" Target="../media/image140.png"/><Relationship Id="rId16" Type="http://schemas.openxmlformats.org/officeDocument/2006/relationships/hyperlink" Target="https://arxiv.org/search/cs?searchtype=author&amp;query=Timofte,+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hyperlink" Target="https://arxiv.org/search/cs?searchtype=author&amp;query=Zhang,+J" TargetMode="External"/><Relationship Id="rId5" Type="http://schemas.openxmlformats.org/officeDocument/2006/relationships/image" Target="../media/image139.jpeg"/><Relationship Id="rId15" Type="http://schemas.openxmlformats.org/officeDocument/2006/relationships/hyperlink" Target="https://arxiv.org/search/cs?searchtype=author&amp;query=Meng,+D" TargetMode="External"/><Relationship Id="rId10" Type="http://schemas.openxmlformats.org/officeDocument/2006/relationships/hyperlink" Target="https://arxiv.org/search/cs?searchtype=author&amp;query=Zhu,+Y" TargetMode="External"/><Relationship Id="rId4" Type="http://schemas.openxmlformats.org/officeDocument/2006/relationships/image" Target="../media/image135.png"/><Relationship Id="rId9" Type="http://schemas.openxmlformats.org/officeDocument/2006/relationships/hyperlink" Target="https://arxiv.org/search/cs?searchtype=author&amp;query=Bai,+H" TargetMode="External"/><Relationship Id="rId14" Type="http://schemas.openxmlformats.org/officeDocument/2006/relationships/hyperlink" Target="https://arxiv.org/search/cs?searchtype=author&amp;query=Zhang,+K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bJpTrp5mcE?si=BiIK94mc67pV6n6k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5" Type="http://schemas.openxmlformats.org/officeDocument/2006/relationships/image" Target="../media/image151.png"/><Relationship Id="rId4" Type="http://schemas.openxmlformats.org/officeDocument/2006/relationships/image" Target="../media/image150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6.png"/><Relationship Id="rId7" Type="http://schemas.openxmlformats.org/officeDocument/2006/relationships/image" Target="../media/image15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6.png"/><Relationship Id="rId7" Type="http://schemas.openxmlformats.org/officeDocument/2006/relationships/image" Target="../media/image15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5.png"/><Relationship Id="rId7" Type="http://schemas.openxmlformats.org/officeDocument/2006/relationships/image" Target="../media/image139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70.png"/><Relationship Id="rId10" Type="http://schemas.openxmlformats.org/officeDocument/2006/relationships/image" Target="../media/image152.jpeg"/><Relationship Id="rId4" Type="http://schemas.openxmlformats.org/officeDocument/2006/relationships/image" Target="../media/image136.png"/><Relationship Id="rId9" Type="http://schemas.openxmlformats.org/officeDocument/2006/relationships/image" Target="../media/image15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5.png"/><Relationship Id="rId7" Type="http://schemas.openxmlformats.org/officeDocument/2006/relationships/image" Target="../media/image139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70.png"/><Relationship Id="rId10" Type="http://schemas.openxmlformats.org/officeDocument/2006/relationships/image" Target="../media/image152.jpeg"/><Relationship Id="rId4" Type="http://schemas.openxmlformats.org/officeDocument/2006/relationships/image" Target="../media/image136.png"/><Relationship Id="rId9" Type="http://schemas.openxmlformats.org/officeDocument/2006/relationships/image" Target="../media/image15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index/clip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gif"/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understanding-alexne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openai/clip-vit-base-patch3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Conv2d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hyperlink" Target="https://github.com/vdumoulin/conv_arithmetic/blob/master/README.m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understanding-alexne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MaxPool2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cv.com/understanding-alexne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Flatte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cv.com/understanding-alexnet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Dropou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cv.com/understanding-alexne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CrossEntropyLos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pytorch.org/docs/stable/optim.html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withcode.com/" TargetMode="External"/><Relationship Id="rId3" Type="http://schemas.openxmlformats.org/officeDocument/2006/relationships/hyperlink" Target="https://pytorch.org/docs/stable/generated/torch.nn.MaxPool2d.html" TargetMode="External"/><Relationship Id="rId7" Type="http://schemas.openxmlformats.org/officeDocument/2006/relationships/hyperlink" Target="https://pytorch.org/docs/stable/optim.html" TargetMode="External"/><Relationship Id="rId2" Type="http://schemas.openxmlformats.org/officeDocument/2006/relationships/hyperlink" Target="https://pytorch.org/docs/stable/generated/torch.nn.Conv2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docs/stable/generated/torch.nn.CrossEntropyLoss.html" TargetMode="External"/><Relationship Id="rId5" Type="http://schemas.openxmlformats.org/officeDocument/2006/relationships/hyperlink" Target="https://pytorch.org/docs/stable/generated/torch.nn.Dropout.html" TargetMode="External"/><Relationship Id="rId4" Type="http://schemas.openxmlformats.org/officeDocument/2006/relationships/hyperlink" Target="https://pytorch.org/docs/stable/generated/torch.nn.Flatten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JgjcnuQqNI&amp;list=PLgAyVnrNJ96CqYdjZ8v9YjQvCBcK5PZ-V" TargetMode="External"/><Relationship Id="rId2" Type="http://schemas.openxmlformats.org/officeDocument/2006/relationships/hyperlink" Target="https://colab.research.google.com/drive/1tyOEkyIaPNsRAPUJRFH3tOFvzaHqS5_K?usp=shar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HZwWFHWa-w&amp;list=PLZHQObOWTQDNU6R1_67000Dx_ZCJB-3pi&amp;index=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youtube.com/watch?v=aircAruvnKk&amp;list=PLZHQObOWTQDNU6R1_67000Dx_ZCJB-3pi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withcode.co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HZwWFHWa-w&amp;list=PLZHQObOWTQDNU6R1_67000Dx_ZCJB-3pi&amp;index=2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09.png"/><Relationship Id="rId7" Type="http://schemas.openxmlformats.org/officeDocument/2006/relationships/diagramQuickStyle" Target="../diagrams/quickStyle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Data" Target="../diagrams/data2.xml"/><Relationship Id="rId5" Type="http://schemas.openxmlformats.org/officeDocument/2006/relationships/diagramData" Target="../diagrams/data1.xml"/><Relationship Id="rId15" Type="http://schemas.microsoft.com/office/2007/relationships/diagramDrawing" Target="../diagrams/drawing2.xml"/><Relationship Id="rId10" Type="http://schemas.openxmlformats.org/officeDocument/2006/relationships/image" Target="../media/image112.png"/><Relationship Id="rId4" Type="http://schemas.openxmlformats.org/officeDocument/2006/relationships/image" Target="../media/image110.png"/><Relationship Id="rId9" Type="http://schemas.microsoft.com/office/2007/relationships/diagramDrawing" Target="../diagrams/drawing1.xml"/><Relationship Id="rId14" Type="http://schemas.openxmlformats.org/officeDocument/2006/relationships/diagramColors" Target="../diagrams/colors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C506F-06B4-122B-8C84-36A8F4D6B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深度學習分析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35E8C9-DA41-D183-D47D-84802A059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吳明軒、徐仁瓏、曾文海、李家銘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FE37A2-E24D-0BA3-11FA-5F7E9F75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5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98B9-DF69-C1CE-BADE-9D474624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Gradient-Descent</a:t>
            </a:r>
          </a:p>
        </p:txBody>
      </p:sp>
      <p:pic>
        <p:nvPicPr>
          <p:cNvPr id="3074" name="Picture 2" descr="Learning rate">
            <a:extLst>
              <a:ext uri="{FF2B5EF4-FFF2-40B4-BE49-F238E27FC236}">
                <a16:creationId xmlns:a16="http://schemas.microsoft.com/office/drawing/2014/main" id="{A66A54C6-F8DA-5D85-DFB9-C4BF6702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05" y="1611457"/>
            <a:ext cx="6995390" cy="524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2C8D9D1-2043-EFBE-C79E-7DEA828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186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EE73B5-59D3-64F5-89DA-3F20E621878A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Example</a:t>
            </a:r>
            <a:endParaRPr lang="zh-TW" altLang="en-US" sz="360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0AE7ADBC-8FBE-DE78-52BC-809CEF2141D5}"/>
              </a:ext>
            </a:extLst>
          </p:cNvPr>
          <p:cNvGraphicFramePr/>
          <p:nvPr/>
        </p:nvGraphicFramePr>
        <p:xfrm>
          <a:off x="-179113" y="1148747"/>
          <a:ext cx="1980220" cy="543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字方塊 8">
            <a:extLst>
              <a:ext uri="{FF2B5EF4-FFF2-40B4-BE49-F238E27FC236}">
                <a16:creationId xmlns:a16="http://schemas.microsoft.com/office/drawing/2014/main" id="{FD6FAC1D-B27A-32E4-9E93-602C666CFC7E}"/>
              </a:ext>
            </a:extLst>
          </p:cNvPr>
          <p:cNvSpPr txBox="1"/>
          <p:nvPr/>
        </p:nvSpPr>
        <p:spPr>
          <a:xfrm>
            <a:off x="6662743" y="1595193"/>
            <a:ext cx="4464169" cy="4579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4" name="文字方塊 12">
            <a:extLst>
              <a:ext uri="{FF2B5EF4-FFF2-40B4-BE49-F238E27FC236}">
                <a16:creationId xmlns:a16="http://schemas.microsoft.com/office/drawing/2014/main" id="{447ED054-24CD-EB26-C360-CD7859F259D0}"/>
              </a:ext>
            </a:extLst>
          </p:cNvPr>
          <p:cNvSpPr txBox="1"/>
          <p:nvPr/>
        </p:nvSpPr>
        <p:spPr>
          <a:xfrm>
            <a:off x="1978773" y="1595194"/>
            <a:ext cx="4506304" cy="45795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8794B8-0195-17DD-3206-2599A34EB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207" y="1786191"/>
            <a:ext cx="2130207" cy="10093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B49DE3B-DEA7-0257-F2B8-815F82F5B3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5207" y="2808078"/>
            <a:ext cx="2130207" cy="99698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6F54097-B3BA-CFA4-4C5C-8EA33B93A9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8302" y="3836141"/>
            <a:ext cx="2152650" cy="10170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CCEDCE-E3CB-F919-3664-375B179628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3580" y="4896216"/>
            <a:ext cx="2161834" cy="10180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75B9B74-AEFB-E385-E0CE-D1BC11235C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3953" y="1786191"/>
            <a:ext cx="2136991" cy="101845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6BE96C8-8964-F9B3-411D-EEFB91DFAE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0953" y="2809125"/>
            <a:ext cx="2154256" cy="102204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2DC983C-A74E-3C59-B5E6-2F40CE7DD7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09307" y="3859443"/>
            <a:ext cx="2123281" cy="1002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FB99519-486B-AD23-F6D7-2FB924161D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0953" y="4905301"/>
            <a:ext cx="2139991" cy="10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133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EE73B5-59D3-64F5-89DA-3F20E621878A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Example</a:t>
            </a:r>
            <a:endParaRPr lang="zh-TW" altLang="en-US" sz="360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0AE7ADBC-8FBE-DE78-52BC-809CEF2141D5}"/>
              </a:ext>
            </a:extLst>
          </p:cNvPr>
          <p:cNvGraphicFramePr/>
          <p:nvPr/>
        </p:nvGraphicFramePr>
        <p:xfrm>
          <a:off x="-179113" y="1148747"/>
          <a:ext cx="1980220" cy="543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F942F89A-22F4-2773-7A2B-2299A2B2D7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484" y="1364504"/>
            <a:ext cx="9641076" cy="48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59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EE73B5-59D3-64F5-89DA-3F20E621878A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Example</a:t>
            </a:r>
            <a:endParaRPr lang="zh-TW" altLang="en-US" sz="360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0AE7ADBC-8FBE-DE78-52BC-809CEF2141D5}"/>
              </a:ext>
            </a:extLst>
          </p:cNvPr>
          <p:cNvGraphicFramePr/>
          <p:nvPr/>
        </p:nvGraphicFramePr>
        <p:xfrm>
          <a:off x="-179113" y="1148747"/>
          <a:ext cx="1980220" cy="543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EFEE16CB-3989-C665-AF13-F16B3EBADC50}"/>
              </a:ext>
            </a:extLst>
          </p:cNvPr>
          <p:cNvSpPr txBox="1"/>
          <p:nvPr/>
        </p:nvSpPr>
        <p:spPr>
          <a:xfrm>
            <a:off x="2994065" y="6129301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/>
              <a:t>Label</a:t>
            </a:r>
            <a:endParaRPr lang="zh-TW" altLang="en-US" sz="2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043141-4693-A0BF-2FEF-96F772A45E9F}"/>
              </a:ext>
            </a:extLst>
          </p:cNvPr>
          <p:cNvSpPr txBox="1"/>
          <p:nvPr/>
        </p:nvSpPr>
        <p:spPr>
          <a:xfrm>
            <a:off x="8417851" y="6129301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/>
              <a:t>Predict</a:t>
            </a:r>
            <a:endParaRPr lang="zh-TW" altLang="en-US" sz="240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794ACC7-F140-7633-F3E7-EB8652890F09}"/>
              </a:ext>
            </a:extLst>
          </p:cNvPr>
          <p:cNvCxnSpPr>
            <a:cxnSpLocks/>
          </p:cNvCxnSpPr>
          <p:nvPr/>
        </p:nvCxnSpPr>
        <p:spPr>
          <a:xfrm>
            <a:off x="6816080" y="1218877"/>
            <a:ext cx="0" cy="54321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676EB9C-8107-5B72-C063-0AFF8AF44A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27" y="1218877"/>
            <a:ext cx="4604087" cy="46040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418A19F-66E9-789F-F229-97022C3E45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71" y="1218877"/>
            <a:ext cx="4604087" cy="46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996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EE73B5-59D3-64F5-89DA-3F20E621878A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Example</a:t>
            </a:r>
            <a:endParaRPr lang="zh-TW" altLang="en-US" sz="360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0AE7ADBC-8FBE-DE78-52BC-809CEF2141D5}"/>
              </a:ext>
            </a:extLst>
          </p:cNvPr>
          <p:cNvGraphicFramePr/>
          <p:nvPr/>
        </p:nvGraphicFramePr>
        <p:xfrm>
          <a:off x="-179113" y="1148747"/>
          <a:ext cx="1980220" cy="543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2C92BE1B-CE43-5D0F-695C-FD99D6DC6B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47" y="950985"/>
            <a:ext cx="8506413" cy="43766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45A841-6040-7FC4-9011-6BD5CE0C7B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1672" y="5598561"/>
            <a:ext cx="9952483" cy="7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786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B055E6-1008-AA2A-D5D4-CD0C67B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DA7A6B-523D-284C-7577-577D8863A711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Reference</a:t>
            </a:r>
            <a:endParaRPr lang="zh-TW" altLang="en-US" sz="36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7D7E7B-0E6C-DFF2-6000-E69C9BA5D4A7}"/>
              </a:ext>
            </a:extLst>
          </p:cNvPr>
          <p:cNvSpPr txBox="1"/>
          <p:nvPr/>
        </p:nvSpPr>
        <p:spPr>
          <a:xfrm>
            <a:off x="1025236" y="1154545"/>
            <a:ext cx="10328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>
                <a:hlinkClick r:id="rId2"/>
              </a:rPr>
              <a:t>https://www.youtube.com/watch?v=Vlq9uWjx7bE&amp;t=414s</a:t>
            </a:r>
            <a:endParaRPr lang="en-US" altLang="zh-TW"/>
          </a:p>
          <a:p>
            <a:pPr marL="342900" indent="-342900">
              <a:buFont typeface="+mj-lt"/>
              <a:buAutoNum type="arabicPeriod"/>
            </a:pPr>
            <a:r>
              <a:rPr lang="en-US" altLang="zh-TW">
                <a:hlinkClick r:id="rId3"/>
              </a:rPr>
              <a:t>https://hackmd.io/@abliu/BkXmzDBmr</a:t>
            </a:r>
            <a:endParaRPr lang="en-US" altLang="zh-TW"/>
          </a:p>
          <a:p>
            <a:pPr marL="342900" indent="-342900">
              <a:buFont typeface="+mj-lt"/>
              <a:buAutoNum type="arabicPeriod"/>
            </a:pPr>
            <a:r>
              <a:rPr lang="en-US" altLang="zh-TW"/>
              <a:t>https://medium.com/@gary.tsai.advantest/yolo-%E7%B3%BB%E5%88%97%E5%A4%A7%E8%A3%9C%E5%B8%96-yolov7-b1ce83a7035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>
                <a:hlinkClick r:id="rId4"/>
              </a:rPr>
              <a:t>https://github.com/erhwenkuo/deep-learning-with-keras-notebooks/blob/master/3.0-yolo-algorithm-introduction.ipynb</a:t>
            </a:r>
            <a:endParaRPr lang="en-US" altLang="zh-TW"/>
          </a:p>
          <a:p>
            <a:pPr marL="342900" indent="-342900">
              <a:buFont typeface="+mj-lt"/>
              <a:buAutoNum type="arabicPeriod"/>
            </a:pPr>
            <a:r>
              <a:rPr lang="en-US" altLang="zh-TW">
                <a:hlinkClick r:id="rId5"/>
              </a:rPr>
              <a:t>https://www.youtube.com/watch?v=ugWDIIOHtPA</a:t>
            </a:r>
            <a:endParaRPr lang="en-US" altLang="zh-TW"/>
          </a:p>
          <a:p>
            <a:pPr marL="342900" indent="-342900">
              <a:buFont typeface="+mj-lt"/>
              <a:buAutoNum type="arabicPeriod"/>
            </a:pPr>
            <a:r>
              <a:rPr lang="en-US" altLang="zh-TW"/>
              <a:t>https://www.youtube.com/watch?v=Vlq9uWjx7bE&amp;t=414s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4845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A377C7F3-E292-15AD-4A4F-CF6C000044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3346" y="1819999"/>
            <a:ext cx="9825303" cy="71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TW" sz="3600" b="1" i="0">
                <a:solidFill>
                  <a:srgbClr val="2B529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Multi-modal Feature Learning and Modeling</a:t>
            </a:r>
          </a:p>
        </p:txBody>
      </p:sp>
      <p:pic>
        <p:nvPicPr>
          <p:cNvPr id="6" name="圖片 5" descr="一張含有 文字, 字型, 標誌, 書法 的圖片&#10;&#10;自動產生的描述">
            <a:extLst>
              <a:ext uri="{FF2B5EF4-FFF2-40B4-BE49-F238E27FC236}">
                <a16:creationId xmlns:a16="http://schemas.microsoft.com/office/drawing/2014/main" id="{A5F34D77-79B2-26EB-8F52-42D3AC165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t="23621" r="11919" b="26584"/>
          <a:stretch/>
        </p:blipFill>
        <p:spPr>
          <a:xfrm>
            <a:off x="161731" y="149999"/>
            <a:ext cx="3781594" cy="958190"/>
          </a:xfrm>
          <a:prstGeom prst="rect">
            <a:avLst/>
          </a:prstGeom>
        </p:spPr>
      </p:pic>
      <p:pic>
        <p:nvPicPr>
          <p:cNvPr id="8" name="圖片 7" descr="一張含有 字型, 圖形, 文字, 標誌 的圖片&#10;&#10;自動產生的描述">
            <a:extLst>
              <a:ext uri="{FF2B5EF4-FFF2-40B4-BE49-F238E27FC236}">
                <a16:creationId xmlns:a16="http://schemas.microsoft.com/office/drawing/2014/main" id="{8549C2E0-AE01-38D6-FA53-41B4973F2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288" y="0"/>
            <a:ext cx="1298869" cy="129886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BC2047A-2334-7F15-2ED7-89F56ACECE21}"/>
              </a:ext>
            </a:extLst>
          </p:cNvPr>
          <p:cNvSpPr txBox="1"/>
          <p:nvPr/>
        </p:nvSpPr>
        <p:spPr>
          <a:xfrm>
            <a:off x="1422565" y="5382980"/>
            <a:ext cx="9346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Advanced Computer Vision Laboratory, National Cheng Kung University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b="0" i="0" u="none" strike="noStrike" cap="none">
              <a:solidFill>
                <a:schemeClr val="dk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May 14, 2024</a:t>
            </a:r>
            <a:endParaRPr lang="en-US" altLang="zh-TW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303B7EF-9095-7FF0-8BCA-B3824C949B13}"/>
              </a:ext>
            </a:extLst>
          </p:cNvPr>
          <p:cNvSpPr txBox="1"/>
          <p:nvPr/>
        </p:nvSpPr>
        <p:spPr>
          <a:xfrm>
            <a:off x="5235974" y="4859681"/>
            <a:ext cx="1720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Chia-Ming Lee</a:t>
            </a:r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圖片 35" descr="一張含有 人員, 人的臉孔, 服裝, 領帶 的圖片&#10;&#10;自動產生的描述">
            <a:extLst>
              <a:ext uri="{FF2B5EF4-FFF2-40B4-BE49-F238E27FC236}">
                <a16:creationId xmlns:a16="http://schemas.microsoft.com/office/drawing/2014/main" id="{1630F979-76C5-8A1B-1613-ED63227B3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8" y="3106391"/>
            <a:ext cx="1574801" cy="159989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38" name="圖片 37" descr="一張含有 人員, 人的臉孔, 男人, 服裝 的圖片&#10;&#10;自動產生的描述">
            <a:extLst>
              <a:ext uri="{FF2B5EF4-FFF2-40B4-BE49-F238E27FC236}">
                <a16:creationId xmlns:a16="http://schemas.microsoft.com/office/drawing/2014/main" id="{FB4D1759-955D-BBA1-348D-1C79DDB41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7" y="3109145"/>
            <a:ext cx="1574801" cy="1616347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0506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C0BCB124-BFE8-1CA8-5DCB-FBED444CBB0C}"/>
              </a:ext>
            </a:extLst>
          </p:cNvPr>
          <p:cNvSpPr txBox="1">
            <a:spLocks/>
          </p:cNvSpPr>
          <p:nvPr/>
        </p:nvSpPr>
        <p:spPr>
          <a:xfrm>
            <a:off x="838200" y="592090"/>
            <a:ext cx="9825303" cy="8299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4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</p:txBody>
      </p:sp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F6BF9B29-D2CA-C5A2-9975-36076D7B6597}"/>
              </a:ext>
            </a:extLst>
          </p:cNvPr>
          <p:cNvSpPr txBox="1">
            <a:spLocks/>
          </p:cNvSpPr>
          <p:nvPr/>
        </p:nvSpPr>
        <p:spPr>
          <a:xfrm>
            <a:off x="838200" y="1723922"/>
            <a:ext cx="10102958" cy="29494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about Multi-modal Learning and Motivation </a:t>
            </a:r>
          </a:p>
          <a:p>
            <a:r>
              <a:rPr lang="en-US" altLang="zh-TW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Representation</a:t>
            </a:r>
          </a:p>
          <a:p>
            <a:pPr lvl="1"/>
            <a:r>
              <a:rPr lang="en-US" altLang="zh-TW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well-structured to unstructured data </a:t>
            </a:r>
          </a:p>
          <a:p>
            <a:r>
              <a:rPr lang="en-US" altLang="zh-TW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CLIP: Connecting text and images</a:t>
            </a:r>
          </a:p>
          <a:p>
            <a:pPr lvl="1"/>
            <a:r>
              <a:rPr lang="en-US" altLang="zh-TW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Contrastive Learning and Feature Alignment</a:t>
            </a:r>
          </a:p>
          <a:p>
            <a:r>
              <a:rPr lang="en-US" altLang="zh-TW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10974055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teracies in Multimodality – Nika's Uni Blog">
            <a:extLst>
              <a:ext uri="{FF2B5EF4-FFF2-40B4-BE49-F238E27FC236}">
                <a16:creationId xmlns:a16="http://schemas.microsoft.com/office/drawing/2014/main" id="{DD0DA257-4458-522C-D0C0-6BEE2899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43" y="2151043"/>
            <a:ext cx="5399617" cy="333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53516941-137D-FD23-F776-3A3374682208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Multi-modality Learning?</a:t>
            </a:r>
          </a:p>
        </p:txBody>
      </p:sp>
      <p:sp>
        <p:nvSpPr>
          <p:cNvPr id="8" name="Google Shape;123;p1">
            <a:extLst>
              <a:ext uri="{FF2B5EF4-FFF2-40B4-BE49-F238E27FC236}">
                <a16:creationId xmlns:a16="http://schemas.microsoft.com/office/drawing/2014/main" id="{0549B5AA-CE5F-3CCC-87F1-52900AA1F195}"/>
              </a:ext>
            </a:extLst>
          </p:cNvPr>
          <p:cNvSpPr txBox="1">
            <a:spLocks/>
          </p:cNvSpPr>
          <p:nvPr/>
        </p:nvSpPr>
        <p:spPr>
          <a:xfrm>
            <a:off x="282455" y="1666828"/>
            <a:ext cx="5996426" cy="9684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Aggregate the information from different type of data (such as text, image, audio, category, numeric data).</a:t>
            </a: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364A7177-736E-972F-8A9F-681291101FA8}"/>
              </a:ext>
            </a:extLst>
          </p:cNvPr>
          <p:cNvSpPr txBox="1">
            <a:spLocks/>
          </p:cNvSpPr>
          <p:nvPr/>
        </p:nvSpPr>
        <p:spPr>
          <a:xfrm>
            <a:off x="282455" y="3481888"/>
            <a:ext cx="5996426" cy="7191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Explore their interaction and mutual information to better understand data.</a:t>
            </a:r>
          </a:p>
        </p:txBody>
      </p:sp>
      <p:sp>
        <p:nvSpPr>
          <p:cNvPr id="10" name="Google Shape;123;p1">
            <a:extLst>
              <a:ext uri="{FF2B5EF4-FFF2-40B4-BE49-F238E27FC236}">
                <a16:creationId xmlns:a16="http://schemas.microsoft.com/office/drawing/2014/main" id="{E4D66005-48FE-CDB0-C22F-FD27D54B1C21}"/>
              </a:ext>
            </a:extLst>
          </p:cNvPr>
          <p:cNvSpPr txBox="1">
            <a:spLocks/>
          </p:cNvSpPr>
          <p:nvPr/>
        </p:nvSpPr>
        <p:spPr>
          <a:xfrm>
            <a:off x="282455" y="4571302"/>
            <a:ext cx="5996426" cy="10325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Provide a universal, powerful benchmark to different downstream applications.</a:t>
            </a:r>
          </a:p>
          <a:p>
            <a:pPr lvl="1"/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Explainability (bonus)</a:t>
            </a:r>
          </a:p>
        </p:txBody>
      </p:sp>
      <p:pic>
        <p:nvPicPr>
          <p:cNvPr id="2" name="Picture 2" descr="1,889,377 Audio Images, Stock Photos, 3D objects, &amp; Vectors | Shutterstock">
            <a:extLst>
              <a:ext uri="{FF2B5EF4-FFF2-40B4-BE49-F238E27FC236}">
                <a16:creationId xmlns:a16="http://schemas.microsoft.com/office/drawing/2014/main" id="{45BCA918-2418-7202-C4AA-C6C430DB6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2" t="24071" r="23324" b="24510"/>
          <a:stretch/>
        </p:blipFill>
        <p:spPr bwMode="auto">
          <a:xfrm>
            <a:off x="470263" y="2635257"/>
            <a:ext cx="760896" cy="7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ext Icon Vector Text Symbol Education Stock Vector (Royalty Free)  1204430134 | Shutterstock">
            <a:extLst>
              <a:ext uri="{FF2B5EF4-FFF2-40B4-BE49-F238E27FC236}">
                <a16:creationId xmlns:a16="http://schemas.microsoft.com/office/drawing/2014/main" id="{4FE6D5AE-3E0B-EAA1-F048-577FF7073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11789" r="9440" b="22681"/>
          <a:stretch/>
        </p:blipFill>
        <p:spPr bwMode="auto">
          <a:xfrm>
            <a:off x="1371543" y="2727720"/>
            <a:ext cx="697043" cy="5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Signal - Free communications icons">
            <a:extLst>
              <a:ext uri="{FF2B5EF4-FFF2-40B4-BE49-F238E27FC236}">
                <a16:creationId xmlns:a16="http://schemas.microsoft.com/office/drawing/2014/main" id="{A18F8138-F42C-0088-9F58-8FBB0BF9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72" y="2693900"/>
            <a:ext cx="661547" cy="6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Signal Icon Vector Art, Icons, and Graphics for Free Download">
            <a:extLst>
              <a:ext uri="{FF2B5EF4-FFF2-40B4-BE49-F238E27FC236}">
                <a16:creationId xmlns:a16="http://schemas.microsoft.com/office/drawing/2014/main" id="{AF013247-49E3-59E0-D6CE-C44307C0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299" y="2693899"/>
            <a:ext cx="793857" cy="6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Clock Icon&quot; 影像– 瀏覽18,157 個素材庫相片、向量圖和影片| Adobe Stock">
            <a:extLst>
              <a:ext uri="{FF2B5EF4-FFF2-40B4-BE49-F238E27FC236}">
                <a16:creationId xmlns:a16="http://schemas.microsoft.com/office/drawing/2014/main" id="{A0930076-3BC8-C28C-0B3D-19D631D8A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45" y="2752949"/>
            <a:ext cx="792899" cy="5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Image - Download free icons">
            <a:extLst>
              <a:ext uri="{FF2B5EF4-FFF2-40B4-BE49-F238E27FC236}">
                <a16:creationId xmlns:a16="http://schemas.microsoft.com/office/drawing/2014/main" id="{E5D31024-6DB9-E6BF-A859-8B0508D2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682" y="2654944"/>
            <a:ext cx="670447" cy="6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11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5BA231E8-6FC4-A407-F4A6-DC6BC1CBC543}"/>
              </a:ext>
            </a:extLst>
          </p:cNvPr>
          <p:cNvGrpSpPr/>
          <p:nvPr/>
        </p:nvGrpSpPr>
        <p:grpSpPr>
          <a:xfrm>
            <a:off x="1022043" y="1650297"/>
            <a:ext cx="3352369" cy="3202710"/>
            <a:chOff x="678911" y="2138452"/>
            <a:chExt cx="3352369" cy="32027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88BC120-F898-7FF1-A3DB-8768DE403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911" y="2138452"/>
              <a:ext cx="3352369" cy="3202710"/>
            </a:xfrm>
            <a:prstGeom prst="rect">
              <a:avLst/>
            </a:prstGeom>
          </p:spPr>
        </p:pic>
        <p:pic>
          <p:nvPicPr>
            <p:cNvPr id="9" name="Picture 2" descr="1,889,377 Audio Images, Stock Photos, 3D objects, &amp; Vectors | Shutterstock">
              <a:extLst>
                <a:ext uri="{FF2B5EF4-FFF2-40B4-BE49-F238E27FC236}">
                  <a16:creationId xmlns:a16="http://schemas.microsoft.com/office/drawing/2014/main" id="{FBDA23D3-4F88-DACC-FF7D-F825E6962B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2" t="24071" r="23324" b="24510"/>
            <a:stretch/>
          </p:blipFill>
          <p:spPr bwMode="auto">
            <a:xfrm>
              <a:off x="2563931" y="3432252"/>
              <a:ext cx="300471" cy="307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Text Icon Vector Text Symbol Education Stock Vector (Royalty Free)  1204430134 | Shutterstock">
              <a:extLst>
                <a:ext uri="{FF2B5EF4-FFF2-40B4-BE49-F238E27FC236}">
                  <a16:creationId xmlns:a16="http://schemas.microsoft.com/office/drawing/2014/main" id="{273079F5-F0B3-7B58-6A05-98D1BAE2BD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8" t="11789" r="9440" b="22681"/>
            <a:stretch/>
          </p:blipFill>
          <p:spPr bwMode="auto">
            <a:xfrm>
              <a:off x="3622384" y="3438239"/>
              <a:ext cx="279437" cy="30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Image - Download free icons">
              <a:extLst>
                <a:ext uri="{FF2B5EF4-FFF2-40B4-BE49-F238E27FC236}">
                  <a16:creationId xmlns:a16="http://schemas.microsoft.com/office/drawing/2014/main" id="{5AEFFFBB-9C40-DD1D-9C75-695AD7CFE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290" y="3450111"/>
              <a:ext cx="293594" cy="28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Google Shape;123;p1">
            <a:extLst>
              <a:ext uri="{FF2B5EF4-FFF2-40B4-BE49-F238E27FC236}">
                <a16:creationId xmlns:a16="http://schemas.microsoft.com/office/drawing/2014/main" id="{1E4C3CC0-975E-F1A9-99D6-5B3A4B7DA245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Multi-modality Learning?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4E1F934-71E8-995E-BAFF-5CF7C8E21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706" y="1466718"/>
            <a:ext cx="5086350" cy="184785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369895-C8EA-848A-FDB7-854B00567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056" y="4391796"/>
            <a:ext cx="2533650" cy="1581150"/>
          </a:xfrm>
          <a:prstGeom prst="rect">
            <a:avLst/>
          </a:prstGeom>
        </p:spPr>
      </p:pic>
      <p:sp>
        <p:nvSpPr>
          <p:cNvPr id="20" name="Google Shape;123;p1">
            <a:extLst>
              <a:ext uri="{FF2B5EF4-FFF2-40B4-BE49-F238E27FC236}">
                <a16:creationId xmlns:a16="http://schemas.microsoft.com/office/drawing/2014/main" id="{3DD69AE9-6892-12BD-3FAF-E3894D38965B}"/>
              </a:ext>
            </a:extLst>
          </p:cNvPr>
          <p:cNvSpPr txBox="1">
            <a:spLocks/>
          </p:cNvSpPr>
          <p:nvPr/>
        </p:nvSpPr>
        <p:spPr>
          <a:xfrm>
            <a:off x="7563664" y="4079623"/>
            <a:ext cx="2652431" cy="3867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Fused</a:t>
            </a:r>
            <a:r>
              <a:rPr lang="zh-TW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20DEFEB-BFB7-EE90-35FC-C48A2C0993AA}"/>
              </a:ext>
            </a:extLst>
          </p:cNvPr>
          <p:cNvSpPr txBox="1"/>
          <p:nvPr/>
        </p:nvSpPr>
        <p:spPr>
          <a:xfrm>
            <a:off x="156753" y="6423114"/>
            <a:ext cx="118784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DDFM: Denoising Diffusion Model for Multi-Modality Image Fusion, </a:t>
            </a:r>
            <a:r>
              <a:rPr lang="en-US" altLang="zh-TW" sz="1200" b="0" i="0" u="none" strike="noStrike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8"/>
              </a:rPr>
              <a:t>Zixiang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8"/>
              </a:rPr>
              <a:t> Zhao</a:t>
            </a:r>
            <a:r>
              <a:rPr lang="en-US" altLang="zh-TW" sz="12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en-US" altLang="zh-TW" sz="1200" b="0" i="0" u="none" strike="noStrike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9"/>
              </a:rPr>
              <a:t>Haowen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9"/>
              </a:rPr>
              <a:t> Bai</a:t>
            </a:r>
            <a:r>
              <a:rPr lang="en-US" altLang="zh-TW" sz="12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en-US" altLang="zh-TW" sz="1200" b="0" i="0" u="none" strike="noStrike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0"/>
              </a:rPr>
              <a:t>Yuanzhi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0"/>
              </a:rPr>
              <a:t> Zhu</a:t>
            </a:r>
            <a:r>
              <a:rPr lang="en-US" altLang="zh-TW" sz="12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en-US" altLang="zh-TW" sz="1200" b="0" i="0" u="none" strike="noStrike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1"/>
              </a:rPr>
              <a:t>Jiangshe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1"/>
              </a:rPr>
              <a:t> Zhang</a:t>
            </a:r>
            <a:r>
              <a:rPr lang="en-US" altLang="zh-TW" sz="12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2"/>
              </a:rPr>
              <a:t>Shuang Xu</a:t>
            </a:r>
            <a:r>
              <a:rPr lang="en-US" altLang="zh-TW" sz="12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3"/>
              </a:rPr>
              <a:t>Yulun Zhang</a:t>
            </a:r>
            <a:r>
              <a:rPr lang="en-US" altLang="zh-TW" sz="12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4"/>
              </a:rPr>
              <a:t>Kai Zhang</a:t>
            </a:r>
            <a:r>
              <a:rPr lang="en-US" altLang="zh-TW" sz="12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en-US" altLang="zh-TW" sz="1200" b="0" i="0" u="none" strike="noStrike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5"/>
              </a:rPr>
              <a:t>Deyu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5"/>
              </a:rPr>
              <a:t> Meng</a:t>
            </a:r>
            <a:r>
              <a:rPr lang="en-US" altLang="zh-TW" sz="12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6"/>
              </a:rPr>
              <a:t>Radu </a:t>
            </a:r>
            <a:r>
              <a:rPr lang="en-US" altLang="zh-TW" sz="1200" b="0" i="0" u="none" strike="noStrike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6"/>
              </a:rPr>
              <a:t>Timofte</a:t>
            </a:r>
            <a:r>
              <a:rPr lang="en-US" altLang="zh-TW" sz="12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en-US" altLang="zh-TW" sz="1200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  <a:hlinkClick r:id="rId17"/>
              </a:rPr>
              <a:t>Luc Van Gool</a:t>
            </a:r>
            <a:r>
              <a:rPr lang="en-US" altLang="zh-TW" sz="1200" u="none" strike="noStrike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, ICCV 2023(oral)</a:t>
            </a:r>
            <a:endParaRPr lang="en-US" altLang="zh-TW" sz="1200" b="1" i="0">
              <a:solidFill>
                <a:srgbClr val="000000"/>
              </a:solidFill>
              <a:effectLst/>
              <a:highlight>
                <a:srgbClr val="FFFFFF"/>
              </a:highlight>
              <a:latin typeface="Lucida Grande"/>
            </a:endParaRPr>
          </a:p>
          <a:p>
            <a:br>
              <a:rPr lang="en-US" altLang="zh-TW" sz="1200"/>
            </a:br>
            <a:endParaRPr lang="zh-TW" altLang="en-US" sz="1200"/>
          </a:p>
        </p:txBody>
      </p:sp>
      <p:sp>
        <p:nvSpPr>
          <p:cNvPr id="23" name="Google Shape;123;p1">
            <a:extLst>
              <a:ext uri="{FF2B5EF4-FFF2-40B4-BE49-F238E27FC236}">
                <a16:creationId xmlns:a16="http://schemas.microsoft.com/office/drawing/2014/main" id="{A29F1E18-D951-6BA9-7B7C-CFEDF39B48AB}"/>
              </a:ext>
            </a:extLst>
          </p:cNvPr>
          <p:cNvSpPr txBox="1">
            <a:spLocks/>
          </p:cNvSpPr>
          <p:nvPr/>
        </p:nvSpPr>
        <p:spPr>
          <a:xfrm>
            <a:off x="456033" y="1019793"/>
            <a:ext cx="4725311" cy="46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Approach (Ensemble Learning)</a:t>
            </a:r>
          </a:p>
        </p:txBody>
      </p:sp>
      <p:sp>
        <p:nvSpPr>
          <p:cNvPr id="24" name="Google Shape;123;p1">
            <a:extLst>
              <a:ext uri="{FF2B5EF4-FFF2-40B4-BE49-F238E27FC236}">
                <a16:creationId xmlns:a16="http://schemas.microsoft.com/office/drawing/2014/main" id="{C41454A3-3405-96A3-88E4-91F4FC7DA398}"/>
              </a:ext>
            </a:extLst>
          </p:cNvPr>
          <p:cNvSpPr txBox="1">
            <a:spLocks/>
          </p:cNvSpPr>
          <p:nvPr/>
        </p:nvSpPr>
        <p:spPr>
          <a:xfrm>
            <a:off x="6971447" y="993891"/>
            <a:ext cx="3836868" cy="4975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Cutting-Edge</a:t>
            </a: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</a:t>
            </a:r>
          </a:p>
        </p:txBody>
      </p:sp>
      <p:sp>
        <p:nvSpPr>
          <p:cNvPr id="25" name="Google Shape;123;p1">
            <a:extLst>
              <a:ext uri="{FF2B5EF4-FFF2-40B4-BE49-F238E27FC236}">
                <a16:creationId xmlns:a16="http://schemas.microsoft.com/office/drawing/2014/main" id="{880D051B-0A0D-9163-7B25-451FB11DA565}"/>
              </a:ext>
            </a:extLst>
          </p:cNvPr>
          <p:cNvSpPr txBox="1">
            <a:spLocks/>
          </p:cNvSpPr>
          <p:nvPr/>
        </p:nvSpPr>
        <p:spPr>
          <a:xfrm>
            <a:off x="6971447" y="3452534"/>
            <a:ext cx="3836868" cy="414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400" b="1">
                <a:solidFill>
                  <a:srgbClr val="2B529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Information Fusion Block</a:t>
            </a:r>
          </a:p>
        </p:txBody>
      </p: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A41A653A-EA20-ACEF-F378-B34A8B833CEE}"/>
              </a:ext>
            </a:extLst>
          </p:cNvPr>
          <p:cNvSpPr txBox="1">
            <a:spLocks/>
          </p:cNvSpPr>
          <p:nvPr/>
        </p:nvSpPr>
        <p:spPr>
          <a:xfrm>
            <a:off x="651891" y="5013670"/>
            <a:ext cx="4333596" cy="9027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Interact with each other</a:t>
            </a:r>
          </a:p>
          <a:p>
            <a:pPr marL="457200" indent="-457200">
              <a:buAutoNum type="arabicPeriod"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computational burden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15358CC-9EB9-599D-5990-5CB437983F6B}"/>
              </a:ext>
            </a:extLst>
          </p:cNvPr>
          <p:cNvCxnSpPr/>
          <p:nvPr/>
        </p:nvCxnSpPr>
        <p:spPr>
          <a:xfrm>
            <a:off x="7623056" y="3261758"/>
            <a:ext cx="1266825" cy="345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8C1AEF2-D041-3D0D-384D-C585178A7C4D}"/>
              </a:ext>
            </a:extLst>
          </p:cNvPr>
          <p:cNvCxnSpPr>
            <a:cxnSpLocks/>
          </p:cNvCxnSpPr>
          <p:nvPr/>
        </p:nvCxnSpPr>
        <p:spPr>
          <a:xfrm flipH="1">
            <a:off x="8889881" y="3261758"/>
            <a:ext cx="1464610" cy="345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6A97BDB-B8D2-F8D4-F856-6D03D9FF87BC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889880" y="3866966"/>
            <a:ext cx="1" cy="320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Google Shape;123;p1">
            <a:extLst>
              <a:ext uri="{FF2B5EF4-FFF2-40B4-BE49-F238E27FC236}">
                <a16:creationId xmlns:a16="http://schemas.microsoft.com/office/drawing/2014/main" id="{0E336103-CB19-803C-B5BF-7AF4F3919008}"/>
              </a:ext>
            </a:extLst>
          </p:cNvPr>
          <p:cNvSpPr txBox="1">
            <a:spLocks/>
          </p:cNvSpPr>
          <p:nvPr/>
        </p:nvSpPr>
        <p:spPr>
          <a:xfrm>
            <a:off x="7157243" y="5898387"/>
            <a:ext cx="3465272" cy="4421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representative feature/data</a:t>
            </a:r>
          </a:p>
        </p:txBody>
      </p:sp>
    </p:spTree>
    <p:extLst>
      <p:ext uri="{BB962C8B-B14F-4D97-AF65-F5344CB8AC3E}">
        <p14:creationId xmlns:p14="http://schemas.microsoft.com/office/powerpoint/2010/main" val="41083256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53516941-137D-FD23-F776-3A3374682208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we need Multi-modality Learning?</a:t>
            </a:r>
          </a:p>
        </p:txBody>
      </p:sp>
      <p:sp>
        <p:nvSpPr>
          <p:cNvPr id="8" name="Google Shape;123;p1">
            <a:extLst>
              <a:ext uri="{FF2B5EF4-FFF2-40B4-BE49-F238E27FC236}">
                <a16:creationId xmlns:a16="http://schemas.microsoft.com/office/drawing/2014/main" id="{0549B5AA-CE5F-3CCC-87F1-52900AA1F195}"/>
              </a:ext>
            </a:extLst>
          </p:cNvPr>
          <p:cNvSpPr txBox="1">
            <a:spLocks/>
          </p:cNvSpPr>
          <p:nvPr/>
        </p:nvSpPr>
        <p:spPr>
          <a:xfrm>
            <a:off x="7392325" y="3367559"/>
            <a:ext cx="4333596" cy="9684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Single modal data provide our very limited information, especial to insufficient data.</a:t>
            </a:r>
          </a:p>
        </p:txBody>
      </p:sp>
      <p:pic>
        <p:nvPicPr>
          <p:cNvPr id="2" name="Picture 2" descr="Zero-shot Image Classification with OpenAI's CLIP | Pinecone">
            <a:extLst>
              <a:ext uri="{FF2B5EF4-FFF2-40B4-BE49-F238E27FC236}">
                <a16:creationId xmlns:a16="http://schemas.microsoft.com/office/drawing/2014/main" id="{F03B8E85-14A3-9457-4F3B-AA53E9C4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4" y="1896836"/>
            <a:ext cx="6952501" cy="390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1DA8A1A-1115-FA46-B902-8A4B46D834AE}"/>
              </a:ext>
            </a:extLst>
          </p:cNvPr>
          <p:cNvSpPr txBox="1"/>
          <p:nvPr/>
        </p:nvSpPr>
        <p:spPr>
          <a:xfrm>
            <a:off x="310470" y="6488668"/>
            <a:ext cx="10897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https://www.pinecone.io/learn/series/image-search/zero-shot-image-classification-clip/</a:t>
            </a:r>
          </a:p>
        </p:txBody>
      </p:sp>
      <p:sp>
        <p:nvSpPr>
          <p:cNvPr id="11" name="Google Shape;123;p1">
            <a:extLst>
              <a:ext uri="{FF2B5EF4-FFF2-40B4-BE49-F238E27FC236}">
                <a16:creationId xmlns:a16="http://schemas.microsoft.com/office/drawing/2014/main" id="{63D06B8F-932F-9FE3-D92F-F2CFC8553AB4}"/>
              </a:ext>
            </a:extLst>
          </p:cNvPr>
          <p:cNvSpPr txBox="1">
            <a:spLocks/>
          </p:cNvSpPr>
          <p:nvPr/>
        </p:nvSpPr>
        <p:spPr>
          <a:xfrm>
            <a:off x="7392325" y="1769884"/>
            <a:ext cx="4333596" cy="13285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Shifting: when data domain is different between training/testing set, performance will be degraded.</a:t>
            </a:r>
          </a:p>
        </p:txBody>
      </p:sp>
    </p:spTree>
    <p:extLst>
      <p:ext uri="{BB962C8B-B14F-4D97-AF65-F5344CB8AC3E}">
        <p14:creationId xmlns:p14="http://schemas.microsoft.com/office/powerpoint/2010/main" val="148748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50">
            <a:extLst>
              <a:ext uri="{FF2B5EF4-FFF2-40B4-BE49-F238E27FC236}">
                <a16:creationId xmlns:a16="http://schemas.microsoft.com/office/drawing/2014/main" id="{F5181C87-03FA-0006-87E7-4C6C37C5297C}"/>
              </a:ext>
            </a:extLst>
          </p:cNvPr>
          <p:cNvGrpSpPr/>
          <p:nvPr/>
        </p:nvGrpSpPr>
        <p:grpSpPr>
          <a:xfrm>
            <a:off x="3676786" y="1082901"/>
            <a:ext cx="4842374" cy="4692197"/>
            <a:chOff x="6294474" y="1316577"/>
            <a:chExt cx="4842374" cy="4692197"/>
          </a:xfrm>
        </p:grpSpPr>
        <p:sp>
          <p:nvSpPr>
            <p:cNvPr id="5" name="Oval 51">
              <a:extLst>
                <a:ext uri="{FF2B5EF4-FFF2-40B4-BE49-F238E27FC236}">
                  <a16:creationId xmlns:a16="http://schemas.microsoft.com/office/drawing/2014/main" id="{CF06E300-3702-D485-819A-0D935FA16790}"/>
                </a:ext>
              </a:extLst>
            </p:cNvPr>
            <p:cNvSpPr/>
            <p:nvPr/>
          </p:nvSpPr>
          <p:spPr>
            <a:xfrm>
              <a:off x="6294474" y="2075722"/>
              <a:ext cx="914397" cy="914397"/>
            </a:xfrm>
            <a:prstGeom prst="ellipse">
              <a:avLst/>
            </a:prstGeom>
            <a:solidFill>
              <a:srgbClr val="009FB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2">
              <a:extLst>
                <a:ext uri="{FF2B5EF4-FFF2-40B4-BE49-F238E27FC236}">
                  <a16:creationId xmlns:a16="http://schemas.microsoft.com/office/drawing/2014/main" id="{5E081B83-46FF-5554-29C4-E17EACD6A95F}"/>
                </a:ext>
              </a:extLst>
            </p:cNvPr>
            <p:cNvSpPr/>
            <p:nvPr/>
          </p:nvSpPr>
          <p:spPr>
            <a:xfrm>
              <a:off x="6294474" y="3205477"/>
              <a:ext cx="914397" cy="914397"/>
            </a:xfrm>
            <a:prstGeom prst="ellipse">
              <a:avLst/>
            </a:prstGeom>
            <a:solidFill>
              <a:srgbClr val="009FB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53">
              <a:extLst>
                <a:ext uri="{FF2B5EF4-FFF2-40B4-BE49-F238E27FC236}">
                  <a16:creationId xmlns:a16="http://schemas.microsoft.com/office/drawing/2014/main" id="{E17431BD-3B71-0013-E878-8E65CBA4BB50}"/>
                </a:ext>
              </a:extLst>
            </p:cNvPr>
            <p:cNvSpPr/>
            <p:nvPr/>
          </p:nvSpPr>
          <p:spPr>
            <a:xfrm>
              <a:off x="6294474" y="4335232"/>
              <a:ext cx="914397" cy="914397"/>
            </a:xfrm>
            <a:prstGeom prst="ellipse">
              <a:avLst/>
            </a:prstGeom>
            <a:solidFill>
              <a:srgbClr val="009FB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55">
              <a:extLst>
                <a:ext uri="{FF2B5EF4-FFF2-40B4-BE49-F238E27FC236}">
                  <a16:creationId xmlns:a16="http://schemas.microsoft.com/office/drawing/2014/main" id="{0183FA7D-0D8A-910B-1843-025169A92018}"/>
                </a:ext>
              </a:extLst>
            </p:cNvPr>
            <p:cNvSpPr/>
            <p:nvPr/>
          </p:nvSpPr>
          <p:spPr>
            <a:xfrm>
              <a:off x="8258463" y="5094377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56">
              <a:extLst>
                <a:ext uri="{FF2B5EF4-FFF2-40B4-BE49-F238E27FC236}">
                  <a16:creationId xmlns:a16="http://schemas.microsoft.com/office/drawing/2014/main" id="{035993C0-EC2B-EF49-F9C4-5C3E1F58B1CA}"/>
                </a:ext>
              </a:extLst>
            </p:cNvPr>
            <p:cNvSpPr/>
            <p:nvPr/>
          </p:nvSpPr>
          <p:spPr>
            <a:xfrm>
              <a:off x="8258463" y="3835111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57">
              <a:extLst>
                <a:ext uri="{FF2B5EF4-FFF2-40B4-BE49-F238E27FC236}">
                  <a16:creationId xmlns:a16="http://schemas.microsoft.com/office/drawing/2014/main" id="{9494134F-A733-392B-B1AA-0E6CA91A6FFF}"/>
                </a:ext>
              </a:extLst>
            </p:cNvPr>
            <p:cNvSpPr/>
            <p:nvPr/>
          </p:nvSpPr>
          <p:spPr>
            <a:xfrm>
              <a:off x="8258463" y="2575844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58">
              <a:extLst>
                <a:ext uri="{FF2B5EF4-FFF2-40B4-BE49-F238E27FC236}">
                  <a16:creationId xmlns:a16="http://schemas.microsoft.com/office/drawing/2014/main" id="{CB892306-3A89-7A79-05A5-095B1C53C133}"/>
                </a:ext>
              </a:extLst>
            </p:cNvPr>
            <p:cNvSpPr/>
            <p:nvPr/>
          </p:nvSpPr>
          <p:spPr>
            <a:xfrm>
              <a:off x="8258463" y="1316577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59">
              <a:extLst>
                <a:ext uri="{FF2B5EF4-FFF2-40B4-BE49-F238E27FC236}">
                  <a16:creationId xmlns:a16="http://schemas.microsoft.com/office/drawing/2014/main" id="{DC481D1D-4E05-8F26-878A-15D9B91AF7FB}"/>
                </a:ext>
              </a:extLst>
            </p:cNvPr>
            <p:cNvSpPr/>
            <p:nvPr/>
          </p:nvSpPr>
          <p:spPr>
            <a:xfrm>
              <a:off x="10222451" y="3946855"/>
              <a:ext cx="914397" cy="914397"/>
            </a:xfrm>
            <a:prstGeom prst="ellipse">
              <a:avLst/>
            </a:prstGeom>
            <a:solidFill>
              <a:srgbClr val="FE4A4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61">
              <a:extLst>
                <a:ext uri="{FF2B5EF4-FFF2-40B4-BE49-F238E27FC236}">
                  <a16:creationId xmlns:a16="http://schemas.microsoft.com/office/drawing/2014/main" id="{63201DE7-5F10-F53C-E905-69C8443DA6B3}"/>
                </a:ext>
              </a:extLst>
            </p:cNvPr>
            <p:cNvSpPr/>
            <p:nvPr/>
          </p:nvSpPr>
          <p:spPr>
            <a:xfrm>
              <a:off x="10222451" y="2464098"/>
              <a:ext cx="914397" cy="914397"/>
            </a:xfrm>
            <a:prstGeom prst="ellipse">
              <a:avLst/>
            </a:prstGeom>
            <a:solidFill>
              <a:srgbClr val="FE4A4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026">
              <a:extLst>
                <a:ext uri="{FF2B5EF4-FFF2-40B4-BE49-F238E27FC236}">
                  <a16:creationId xmlns:a16="http://schemas.microsoft.com/office/drawing/2014/main" id="{F2EDE5C1-7570-B842-D0F9-54726C4379D4}"/>
                </a:ext>
              </a:extLst>
            </p:cNvPr>
            <p:cNvCxnSpPr>
              <a:stCxn id="5" idx="6"/>
              <a:endCxn id="11" idx="2"/>
            </p:cNvCxnSpPr>
            <p:nvPr/>
          </p:nvCxnSpPr>
          <p:spPr>
            <a:xfrm flipV="1">
              <a:off x="7208871" y="1773776"/>
              <a:ext cx="1049592" cy="759145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031">
              <a:extLst>
                <a:ext uri="{FF2B5EF4-FFF2-40B4-BE49-F238E27FC236}">
                  <a16:creationId xmlns:a16="http://schemas.microsoft.com/office/drawing/2014/main" id="{33A3A146-1F01-A08C-AEDA-6F8E5C3585F7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7208871" y="2532921"/>
              <a:ext cx="1049591" cy="607673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034">
              <a:extLst>
                <a:ext uri="{FF2B5EF4-FFF2-40B4-BE49-F238E27FC236}">
                  <a16:creationId xmlns:a16="http://schemas.microsoft.com/office/drawing/2014/main" id="{42F998C4-5B0E-4068-5B87-02D568C6D489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7208871" y="2532921"/>
              <a:ext cx="1049592" cy="1759389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037">
              <a:extLst>
                <a:ext uri="{FF2B5EF4-FFF2-40B4-BE49-F238E27FC236}">
                  <a16:creationId xmlns:a16="http://schemas.microsoft.com/office/drawing/2014/main" id="{8BC0EB5A-8A45-489A-717F-C7ABADACDAE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 flipV="1">
              <a:off x="7208871" y="1773776"/>
              <a:ext cx="1049592" cy="1888900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040">
              <a:extLst>
                <a:ext uri="{FF2B5EF4-FFF2-40B4-BE49-F238E27FC236}">
                  <a16:creationId xmlns:a16="http://schemas.microsoft.com/office/drawing/2014/main" id="{A9F7D5D8-B8CD-5DCD-50F6-A504FADC6E63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7208871" y="2532921"/>
              <a:ext cx="1049592" cy="3018655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043">
              <a:extLst>
                <a:ext uri="{FF2B5EF4-FFF2-40B4-BE49-F238E27FC236}">
                  <a16:creationId xmlns:a16="http://schemas.microsoft.com/office/drawing/2014/main" id="{24AB1F71-3F2A-B92A-CF92-34DBC805A11F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7208871" y="3033043"/>
              <a:ext cx="1049592" cy="629633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046">
              <a:extLst>
                <a:ext uri="{FF2B5EF4-FFF2-40B4-BE49-F238E27FC236}">
                  <a16:creationId xmlns:a16="http://schemas.microsoft.com/office/drawing/2014/main" id="{4E5E4BC7-A481-2B66-1517-DFAB0153755A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208871" y="3662676"/>
              <a:ext cx="1049592" cy="629634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1049">
              <a:extLst>
                <a:ext uri="{FF2B5EF4-FFF2-40B4-BE49-F238E27FC236}">
                  <a16:creationId xmlns:a16="http://schemas.microsoft.com/office/drawing/2014/main" id="{DCFEB71C-6A3C-FAAB-ED53-BB8B067E310C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7208871" y="3662676"/>
              <a:ext cx="1049592" cy="1888900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052">
              <a:extLst>
                <a:ext uri="{FF2B5EF4-FFF2-40B4-BE49-F238E27FC236}">
                  <a16:creationId xmlns:a16="http://schemas.microsoft.com/office/drawing/2014/main" id="{1ECB48A5-211D-80A6-DCEF-D07AD79C4F55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7208871" y="1773776"/>
              <a:ext cx="1049592" cy="3018655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1053">
              <a:extLst>
                <a:ext uri="{FF2B5EF4-FFF2-40B4-BE49-F238E27FC236}">
                  <a16:creationId xmlns:a16="http://schemas.microsoft.com/office/drawing/2014/main" id="{E62664E5-8CD8-322E-975A-C6E3316F01C9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7208871" y="3033043"/>
              <a:ext cx="1049592" cy="1759388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1054">
              <a:extLst>
                <a:ext uri="{FF2B5EF4-FFF2-40B4-BE49-F238E27FC236}">
                  <a16:creationId xmlns:a16="http://schemas.microsoft.com/office/drawing/2014/main" id="{A878119C-8B58-2F6D-3638-4DA9F7F99CD9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208871" y="4292310"/>
              <a:ext cx="1049592" cy="500121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1055">
              <a:extLst>
                <a:ext uri="{FF2B5EF4-FFF2-40B4-BE49-F238E27FC236}">
                  <a16:creationId xmlns:a16="http://schemas.microsoft.com/office/drawing/2014/main" id="{61B00F8D-7C66-D8CB-CAAA-771B43BAFB5A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7208871" y="4792431"/>
              <a:ext cx="1049592" cy="759145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064">
              <a:extLst>
                <a:ext uri="{FF2B5EF4-FFF2-40B4-BE49-F238E27FC236}">
                  <a16:creationId xmlns:a16="http://schemas.microsoft.com/office/drawing/2014/main" id="{8DCAEA30-B49A-7E4F-25B5-7D224B53F35F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9172860" y="1773776"/>
              <a:ext cx="1049591" cy="1147521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1067">
              <a:extLst>
                <a:ext uri="{FF2B5EF4-FFF2-40B4-BE49-F238E27FC236}">
                  <a16:creationId xmlns:a16="http://schemas.microsoft.com/office/drawing/2014/main" id="{B1B9F0F8-FA44-205A-5811-35AAE12FCCE6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9172860" y="1773776"/>
              <a:ext cx="1049591" cy="2630278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1071">
              <a:extLst>
                <a:ext uri="{FF2B5EF4-FFF2-40B4-BE49-F238E27FC236}">
                  <a16:creationId xmlns:a16="http://schemas.microsoft.com/office/drawing/2014/main" id="{E3351E6F-7F48-703D-67D0-4153C2F506D6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9172860" y="2921297"/>
              <a:ext cx="1049591" cy="111746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074">
              <a:extLst>
                <a:ext uri="{FF2B5EF4-FFF2-40B4-BE49-F238E27FC236}">
                  <a16:creationId xmlns:a16="http://schemas.microsoft.com/office/drawing/2014/main" id="{19C93605-7E4E-3DC5-7892-2B201345FD63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9172860" y="3033043"/>
              <a:ext cx="1049591" cy="1371011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1078">
              <a:extLst>
                <a:ext uri="{FF2B5EF4-FFF2-40B4-BE49-F238E27FC236}">
                  <a16:creationId xmlns:a16="http://schemas.microsoft.com/office/drawing/2014/main" id="{683E92FD-49ED-DF6E-C802-5446A6E9950C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9172860" y="2921297"/>
              <a:ext cx="1049591" cy="1371013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1081">
              <a:extLst>
                <a:ext uri="{FF2B5EF4-FFF2-40B4-BE49-F238E27FC236}">
                  <a16:creationId xmlns:a16="http://schemas.microsoft.com/office/drawing/2014/main" id="{46C48406-8615-6A97-D9C8-C028E3BCE27F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9172860" y="4292310"/>
              <a:ext cx="1049591" cy="111744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1084">
              <a:extLst>
                <a:ext uri="{FF2B5EF4-FFF2-40B4-BE49-F238E27FC236}">
                  <a16:creationId xmlns:a16="http://schemas.microsoft.com/office/drawing/2014/main" id="{3D336EAF-CAC3-3FF4-C472-F42111EB6C8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9172860" y="2819661"/>
              <a:ext cx="1049591" cy="2731915"/>
            </a:xfrm>
            <a:prstGeom prst="straightConnector1">
              <a:avLst/>
            </a:prstGeom>
            <a:ln w="38100">
              <a:solidFill>
                <a:srgbClr val="FFD6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2047">
              <a:extLst>
                <a:ext uri="{FF2B5EF4-FFF2-40B4-BE49-F238E27FC236}">
                  <a16:creationId xmlns:a16="http://schemas.microsoft.com/office/drawing/2014/main" id="{23A17BAE-544D-1FB7-1960-440B20292BCF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9172860" y="4404054"/>
              <a:ext cx="1049591" cy="1147522"/>
            </a:xfrm>
            <a:prstGeom prst="straightConnector1">
              <a:avLst/>
            </a:prstGeom>
            <a:ln w="38100">
              <a:solidFill>
                <a:srgbClr val="FFD6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A76F126-06D4-C4EC-9934-92ACFC0E0949}"/>
              </a:ext>
            </a:extLst>
          </p:cNvPr>
          <p:cNvCxnSpPr/>
          <p:nvPr/>
        </p:nvCxnSpPr>
        <p:spPr>
          <a:xfrm>
            <a:off x="3672840" y="678873"/>
            <a:ext cx="484632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B494CEB-F37B-8AFB-5736-9A304F31A1AE}"/>
              </a:ext>
            </a:extLst>
          </p:cNvPr>
          <p:cNvCxnSpPr>
            <a:cxnSpLocks/>
          </p:cNvCxnSpPr>
          <p:nvPr/>
        </p:nvCxnSpPr>
        <p:spPr>
          <a:xfrm flipH="1">
            <a:off x="3672840" y="6179127"/>
            <a:ext cx="484632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DBE4587-D8F4-86A4-4B1C-96B9CD9B4D79}"/>
              </a:ext>
            </a:extLst>
          </p:cNvPr>
          <p:cNvSpPr txBox="1"/>
          <p:nvPr/>
        </p:nvSpPr>
        <p:spPr>
          <a:xfrm>
            <a:off x="30480" y="448039"/>
            <a:ext cx="365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Forward Propagation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95066BE-D777-D728-1241-BBBB85A440A3}"/>
              </a:ext>
            </a:extLst>
          </p:cNvPr>
          <p:cNvSpPr txBox="1"/>
          <p:nvPr/>
        </p:nvSpPr>
        <p:spPr>
          <a:xfrm>
            <a:off x="30480" y="5948294"/>
            <a:ext cx="365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Backward Propagation</a:t>
            </a:r>
            <a:endParaRPr lang="en-US" sz="24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E6165F-5BD3-607F-8415-97A9B9B5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256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53516941-137D-FD23-F776-3A3374682208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we need Multi-modality Learning?</a:t>
            </a:r>
          </a:p>
        </p:txBody>
      </p:sp>
      <p:sp>
        <p:nvSpPr>
          <p:cNvPr id="8" name="Google Shape;123;p1">
            <a:extLst>
              <a:ext uri="{FF2B5EF4-FFF2-40B4-BE49-F238E27FC236}">
                <a16:creationId xmlns:a16="http://schemas.microsoft.com/office/drawing/2014/main" id="{0549B5AA-CE5F-3CCC-87F1-52900AA1F195}"/>
              </a:ext>
            </a:extLst>
          </p:cNvPr>
          <p:cNvSpPr txBox="1">
            <a:spLocks/>
          </p:cNvSpPr>
          <p:nvPr/>
        </p:nvSpPr>
        <p:spPr>
          <a:xfrm>
            <a:off x="432964" y="1368086"/>
            <a:ext cx="11326071" cy="46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Real-world Consideration: Data is growing exponentially, and the types of data are also increasing.</a:t>
            </a:r>
          </a:p>
        </p:txBody>
      </p:sp>
      <p:pic>
        <p:nvPicPr>
          <p:cNvPr id="2" name="Picture 2" descr="How many hyperscale data centres does the world need? Hundreds more, it  seems | TelecomTV">
            <a:extLst>
              <a:ext uri="{FF2B5EF4-FFF2-40B4-BE49-F238E27FC236}">
                <a16:creationId xmlns:a16="http://schemas.microsoft.com/office/drawing/2014/main" id="{482B5ECA-B103-06FE-F56E-1A4A7A3B5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584" y="2118075"/>
            <a:ext cx="6789844" cy="426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7103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53516941-137D-FD23-F776-3A3374682208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we need Multi-modality Learning?</a:t>
            </a:r>
          </a:p>
        </p:txBody>
      </p:sp>
      <p:sp>
        <p:nvSpPr>
          <p:cNvPr id="10" name="Google Shape;123;p1">
            <a:extLst>
              <a:ext uri="{FF2B5EF4-FFF2-40B4-BE49-F238E27FC236}">
                <a16:creationId xmlns:a16="http://schemas.microsoft.com/office/drawing/2014/main" id="{E4D66005-48FE-CDB0-C22F-FD27D54B1C21}"/>
              </a:ext>
            </a:extLst>
          </p:cNvPr>
          <p:cNvSpPr txBox="1">
            <a:spLocks/>
          </p:cNvSpPr>
          <p:nvPr/>
        </p:nvSpPr>
        <p:spPr>
          <a:xfrm>
            <a:off x="404373" y="1492460"/>
            <a:ext cx="11286884" cy="46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It provides us a universal, powerful benchmark to different downstream applications.</a:t>
            </a:r>
          </a:p>
        </p:txBody>
      </p:sp>
      <p:pic>
        <p:nvPicPr>
          <p:cNvPr id="18434" name="Picture 2" descr="Harnessing multimodal data integration to advance precision oncology |  Nature Reviews Cancer">
            <a:extLst>
              <a:ext uri="{FF2B5EF4-FFF2-40B4-BE49-F238E27FC236}">
                <a16:creationId xmlns:a16="http://schemas.microsoft.com/office/drawing/2014/main" id="{30FF06C5-0F0D-ED48-598A-267770949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4707"/>
            <a:ext cx="5705654" cy="343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8354135-677D-F7F7-27A6-BF79FC24D18F}"/>
              </a:ext>
            </a:extLst>
          </p:cNvPr>
          <p:cNvSpPr txBox="1"/>
          <p:nvPr/>
        </p:nvSpPr>
        <p:spPr>
          <a:xfrm>
            <a:off x="6449856" y="6055236"/>
            <a:ext cx="4997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Boehm, K.M., </a:t>
            </a:r>
            <a:r>
              <a:rPr lang="en-US" altLang="zh-TW" sz="12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Khosravi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P., </a:t>
            </a:r>
            <a:r>
              <a:rPr lang="en-US" altLang="zh-TW" sz="12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Vanguri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R. </a:t>
            </a:r>
            <a:r>
              <a:rPr lang="en-US" altLang="zh-TW" sz="12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et al.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Harnessing multimodal data integration to advance precision oncology. </a:t>
            </a:r>
            <a:r>
              <a:rPr lang="en-US" altLang="zh-TW" sz="12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Nat Rev Cancer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altLang="zh-TW" sz="1200" b="1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22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114–126 (2022). https://doi.org/10.1038/s41568-021-00408-3</a:t>
            </a:r>
            <a:endParaRPr lang="zh-TW" altLang="en-US" sz="1200"/>
          </a:p>
        </p:txBody>
      </p:sp>
      <p:pic>
        <p:nvPicPr>
          <p:cNvPr id="18436" name="Picture 4" descr="Multimodal data fusion for cancer biomarker discovery with deep learning |  Nature Machine Intelligence">
            <a:extLst>
              <a:ext uri="{FF2B5EF4-FFF2-40B4-BE49-F238E27FC236}">
                <a16:creationId xmlns:a16="http://schemas.microsoft.com/office/drawing/2014/main" id="{4DD6A568-ED84-26D1-E994-3C907CDF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10" y="2237737"/>
            <a:ext cx="3679644" cy="381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13D1D48-E059-26FC-1476-56A3ADCB4BDA}"/>
              </a:ext>
            </a:extLst>
          </p:cNvPr>
          <p:cNvSpPr txBox="1"/>
          <p:nvPr/>
        </p:nvSpPr>
        <p:spPr>
          <a:xfrm>
            <a:off x="644435" y="6072206"/>
            <a:ext cx="4632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2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Steyaert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S., </a:t>
            </a:r>
            <a:r>
              <a:rPr lang="en-US" altLang="zh-TW" sz="12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Pizurica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M., Nagaraj, D. </a:t>
            </a:r>
            <a:r>
              <a:rPr lang="en-US" altLang="zh-TW" sz="12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et al.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Multimodal data fusion for cancer biomarker discovery with deep learning. </a:t>
            </a:r>
            <a:r>
              <a:rPr lang="en-US" altLang="zh-TW" sz="12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Nat Mach </a:t>
            </a:r>
            <a:r>
              <a:rPr lang="en-US" altLang="zh-TW" sz="1200" b="0" i="1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Intell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altLang="zh-TW" sz="1200" b="1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5</a:t>
            </a:r>
            <a:r>
              <a:rPr lang="en-US" altLang="zh-TW" sz="12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351–362 (2023). https://doi.org/10.1038/s42256-023-00633-5</a:t>
            </a:r>
          </a:p>
          <a:p>
            <a:br>
              <a:rPr lang="en-US" altLang="zh-TW" sz="1200"/>
            </a:br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25541763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EDFE23C-1659-4791-9488-CD12EAA835F7}"/>
              </a:ext>
            </a:extLst>
          </p:cNvPr>
          <p:cNvSpPr txBox="1"/>
          <p:nvPr/>
        </p:nvSpPr>
        <p:spPr>
          <a:xfrm>
            <a:off x="6411697" y="5024735"/>
            <a:ext cx="5132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Tang, X., Zhang, J., He, Y. </a:t>
            </a:r>
            <a:r>
              <a:rPr lang="en-US" altLang="zh-TW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et al.</a:t>
            </a:r>
            <a:r>
              <a:rPr lang="en-US" altLang="zh-TW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Explainable multi-task learning for multi-modality biological data analysis. </a:t>
            </a:r>
            <a:r>
              <a:rPr lang="en-US" altLang="zh-TW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Nat </a:t>
            </a:r>
            <a:r>
              <a:rPr lang="en-US" altLang="zh-TW" b="0" i="1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Commun</a:t>
            </a:r>
            <a:r>
              <a:rPr lang="en-US" altLang="zh-TW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altLang="zh-TW" b="1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14</a:t>
            </a:r>
            <a:r>
              <a:rPr lang="en-US" altLang="zh-TW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2546 (2023). https://doi.org/10.1038/s41467-023-37477-x</a:t>
            </a:r>
            <a:endParaRPr lang="zh-TW" altLang="en-US"/>
          </a:p>
        </p:txBody>
      </p:sp>
      <p:pic>
        <p:nvPicPr>
          <p:cNvPr id="19458" name="Picture 2" descr="Explainable multi-task learning for multi-modality biological data analysis  | Nature Communications">
            <a:extLst>
              <a:ext uri="{FF2B5EF4-FFF2-40B4-BE49-F238E27FC236}">
                <a16:creationId xmlns:a16="http://schemas.microsoft.com/office/drawing/2014/main" id="{6E161E5C-9D7C-213F-6AF8-09845447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1145079"/>
            <a:ext cx="4914483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4C344F05-0610-9F3C-45D8-EFB08882D28E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we need Multi-modality Learning?</a:t>
            </a:r>
          </a:p>
        </p:txBody>
      </p:sp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FF8D0A10-A7E4-0B38-0A3D-F1093F2E7D3F}"/>
              </a:ext>
            </a:extLst>
          </p:cNvPr>
          <p:cNvSpPr txBox="1">
            <a:spLocks/>
          </p:cNvSpPr>
          <p:nvPr/>
        </p:nvSpPr>
        <p:spPr>
          <a:xfrm>
            <a:off x="6096000" y="1492460"/>
            <a:ext cx="5595256" cy="9684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It can also be explainable via one of modality data within network (or system) to handle complex task. </a:t>
            </a:r>
          </a:p>
        </p:txBody>
      </p:sp>
      <p:sp>
        <p:nvSpPr>
          <p:cNvPr id="8" name="Google Shape;123;p1">
            <a:extLst>
              <a:ext uri="{FF2B5EF4-FFF2-40B4-BE49-F238E27FC236}">
                <a16:creationId xmlns:a16="http://schemas.microsoft.com/office/drawing/2014/main" id="{57055B73-8B7F-CB41-FC1D-3914E33C34DD}"/>
              </a:ext>
            </a:extLst>
          </p:cNvPr>
          <p:cNvSpPr txBox="1">
            <a:spLocks/>
          </p:cNvSpPr>
          <p:nvPr/>
        </p:nvSpPr>
        <p:spPr>
          <a:xfrm>
            <a:off x="6096000" y="3194084"/>
            <a:ext cx="5595256" cy="46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High transferability make all stuff possible.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3EFEC19-D286-E3AE-6329-E769EB5B2B56}"/>
              </a:ext>
            </a:extLst>
          </p:cNvPr>
          <p:cNvSpPr txBox="1"/>
          <p:nvPr/>
        </p:nvSpPr>
        <p:spPr>
          <a:xfrm>
            <a:off x="7527714" y="2680755"/>
            <a:ext cx="290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(open the black box!!)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8661BF-CB86-1CCD-77C4-77D26FA66BD3}"/>
              </a:ext>
            </a:extLst>
          </p:cNvPr>
          <p:cNvSpPr txBox="1"/>
          <p:nvPr/>
        </p:nvSpPr>
        <p:spPr>
          <a:xfrm>
            <a:off x="6289778" y="3783281"/>
            <a:ext cx="4914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(text to image, image to text, video to audio, image to audio, tabular to text generation and translation…)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852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eometric Intuition for Linear Discriminant Analysis : r/explorables">
            <a:extLst>
              <a:ext uri="{FF2B5EF4-FFF2-40B4-BE49-F238E27FC236}">
                <a16:creationId xmlns:a16="http://schemas.microsoft.com/office/drawing/2014/main" id="{2427EBA9-D9F1-6D3B-6F24-CA10BD55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10203" r="2978" b="4223"/>
          <a:stretch/>
        </p:blipFill>
        <p:spPr bwMode="auto">
          <a:xfrm>
            <a:off x="8105313" y="2618155"/>
            <a:ext cx="3595456" cy="243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42F7E2F-184C-1E7C-042F-7BD32443201C}"/>
              </a:ext>
            </a:extLst>
          </p:cNvPr>
          <p:cNvSpPr txBox="1"/>
          <p:nvPr/>
        </p:nvSpPr>
        <p:spPr>
          <a:xfrm>
            <a:off x="-18920" y="6583843"/>
            <a:ext cx="78235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/>
              <a:t>https://www.reddit.com/r/explorables/comments/a2os4l/a_geometric_intuition_for_linear_discriminant/</a:t>
            </a:r>
          </a:p>
        </p:txBody>
      </p:sp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C09410B3-D745-9C7D-2961-476CA21FE470}"/>
              </a:ext>
            </a:extLst>
          </p:cNvPr>
          <p:cNvSpPr txBox="1">
            <a:spLocks/>
          </p:cNvSpPr>
          <p:nvPr/>
        </p:nvSpPr>
        <p:spPr>
          <a:xfrm>
            <a:off x="8035457" y="1462877"/>
            <a:ext cx="3735167" cy="4975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(Unsupervised Learning)</a:t>
            </a:r>
          </a:p>
        </p:txBody>
      </p:sp>
      <p:pic>
        <p:nvPicPr>
          <p:cNvPr id="1028" name="Picture 4" descr="SVM with polynomial kernel visualization on Make a GIF">
            <a:extLst>
              <a:ext uri="{FF2B5EF4-FFF2-40B4-BE49-F238E27FC236}">
                <a16:creationId xmlns:a16="http://schemas.microsoft.com/office/drawing/2014/main" id="{D9157F68-EAB8-859E-1652-1E24496E3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3" y="2538074"/>
            <a:ext cx="3231473" cy="242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C5E17F7C-48B6-C87B-7931-A290B35ECFEC}"/>
              </a:ext>
            </a:extLst>
          </p:cNvPr>
          <p:cNvSpPr txBox="1">
            <a:spLocks/>
          </p:cNvSpPr>
          <p:nvPr/>
        </p:nvSpPr>
        <p:spPr>
          <a:xfrm>
            <a:off x="327122" y="1435345"/>
            <a:ext cx="3231474" cy="9027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</a:p>
          <a:p>
            <a:pPr marL="0" indent="0" algn="ctr">
              <a:buNone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(Supervised Learning)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767408-E4E0-92B0-CFD5-207E68C591E8}"/>
              </a:ext>
            </a:extLst>
          </p:cNvPr>
          <p:cNvSpPr txBox="1"/>
          <p:nvPr/>
        </p:nvSpPr>
        <p:spPr>
          <a:xfrm>
            <a:off x="-18920" y="6484887"/>
            <a:ext cx="125263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700"/>
              <a:t>https://www.google.com/url?sa=i&amp;url=https%3A%2F%2Fmakeagif.com%2Fgif%2Fsvm-with-polynomial-kernel-visualization-whVi_Z&amp;psig=AOvVaw0DWKhPTYUAurp4-bkXUrOn&amp;ust=1714660556417000&amp;source=images&amp;cd=vfe&amp;opi=89978449&amp;ved=0CBIQjhxqFwoTCIiyn73W7IUDFQAAAAAdAAAAABBs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77E55A3-6070-6727-824D-1F39D55EA94F}"/>
              </a:ext>
            </a:extLst>
          </p:cNvPr>
          <p:cNvSpPr txBox="1"/>
          <p:nvPr/>
        </p:nvSpPr>
        <p:spPr>
          <a:xfrm>
            <a:off x="-18920" y="6354082"/>
            <a:ext cx="119848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/>
              <a:t>https://towardsdatascience.com/t-sne-machine-learning-algorithm-a-great-tool-for-dimensionality-reduction-in-python-ec01552f1a1e</a:t>
            </a:r>
          </a:p>
        </p:txBody>
      </p:sp>
      <p:pic>
        <p:nvPicPr>
          <p:cNvPr id="1034" name="Picture 10" descr="Decision Tree Algorithm, Explained - KDnuggets">
            <a:extLst>
              <a:ext uri="{FF2B5EF4-FFF2-40B4-BE49-F238E27FC236}">
                <a16:creationId xmlns:a16="http://schemas.microsoft.com/office/drawing/2014/main" id="{E8A8B8AD-EF3A-FB7E-C701-9BCB2539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274" y="2226295"/>
            <a:ext cx="3595456" cy="319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23;p1">
            <a:extLst>
              <a:ext uri="{FF2B5EF4-FFF2-40B4-BE49-F238E27FC236}">
                <a16:creationId xmlns:a16="http://schemas.microsoft.com/office/drawing/2014/main" id="{F5A4141A-F397-B253-36E5-F1CC87DBB563}"/>
              </a:ext>
            </a:extLst>
          </p:cNvPr>
          <p:cNvSpPr txBox="1">
            <a:spLocks/>
          </p:cNvSpPr>
          <p:nvPr/>
        </p:nvSpPr>
        <p:spPr>
          <a:xfrm>
            <a:off x="3929443" y="1477189"/>
            <a:ext cx="3735167" cy="4975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(Supervised Learning)</a:t>
            </a:r>
          </a:p>
        </p:txBody>
      </p:sp>
      <p:sp>
        <p:nvSpPr>
          <p:cNvPr id="15" name="Google Shape;123;p1">
            <a:extLst>
              <a:ext uri="{FF2B5EF4-FFF2-40B4-BE49-F238E27FC236}">
                <a16:creationId xmlns:a16="http://schemas.microsoft.com/office/drawing/2014/main" id="{7D462F99-8840-BB07-FD8C-A04DE0B6BAB4}"/>
              </a:ext>
            </a:extLst>
          </p:cNvPr>
          <p:cNvSpPr txBox="1">
            <a:spLocks/>
          </p:cNvSpPr>
          <p:nvPr/>
        </p:nvSpPr>
        <p:spPr>
          <a:xfrm>
            <a:off x="2085129" y="298340"/>
            <a:ext cx="7776755" cy="996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well-structed data, we have several tools to analyze it…</a:t>
            </a:r>
          </a:p>
        </p:txBody>
      </p:sp>
      <p:pic>
        <p:nvPicPr>
          <p:cNvPr id="1040" name="Picture 16" descr="Monochrome Database Icon For Design Use Outline Computer Scheme Vector,  Outline, Computer, Scheme PNG and Vector with Transparent Background for  Free Download">
            <a:extLst>
              <a:ext uri="{FF2B5EF4-FFF2-40B4-BE49-F238E27FC236}">
                <a16:creationId xmlns:a16="http://schemas.microsoft.com/office/drawing/2014/main" id="{CA5DD0E4-21BE-6E1A-FBD4-833228F37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294" y="349791"/>
            <a:ext cx="1010194" cy="11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ta Table Icon Images – Browse 71,992 Stock Photos, Vectors, and Video |  Adobe Stock">
            <a:extLst>
              <a:ext uri="{FF2B5EF4-FFF2-40B4-BE49-F238E27FC236}">
                <a16:creationId xmlns:a16="http://schemas.microsoft.com/office/drawing/2014/main" id="{236C55EB-EB7B-FB4D-CAAD-D21A64494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t="18763" r="16980"/>
          <a:stretch/>
        </p:blipFill>
        <p:spPr bwMode="auto">
          <a:xfrm>
            <a:off x="9596099" y="338420"/>
            <a:ext cx="1010195" cy="128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04DFBD4F-BE6C-C2FB-4C4E-ED94039C630E}"/>
              </a:ext>
            </a:extLst>
          </p:cNvPr>
          <p:cNvSpPr txBox="1">
            <a:spLocks/>
          </p:cNvSpPr>
          <p:nvPr/>
        </p:nvSpPr>
        <p:spPr>
          <a:xfrm>
            <a:off x="327122" y="5414727"/>
            <a:ext cx="3231473" cy="7745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to find the suitable hyperplane.</a:t>
            </a:r>
          </a:p>
        </p:txBody>
      </p:sp>
      <p:sp>
        <p:nvSpPr>
          <p:cNvPr id="18" name="Google Shape;123;p1">
            <a:extLst>
              <a:ext uri="{FF2B5EF4-FFF2-40B4-BE49-F238E27FC236}">
                <a16:creationId xmlns:a16="http://schemas.microsoft.com/office/drawing/2014/main" id="{1D62B182-AC87-EF4C-A420-021379D67A06}"/>
              </a:ext>
            </a:extLst>
          </p:cNvPr>
          <p:cNvSpPr txBox="1">
            <a:spLocks/>
          </p:cNvSpPr>
          <p:nvPr/>
        </p:nvSpPr>
        <p:spPr>
          <a:xfrm>
            <a:off x="4372739" y="5422256"/>
            <a:ext cx="2848574" cy="7745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to split the data domain.</a:t>
            </a:r>
          </a:p>
        </p:txBody>
      </p:sp>
      <p:sp>
        <p:nvSpPr>
          <p:cNvPr id="19" name="Google Shape;123;p1">
            <a:extLst>
              <a:ext uri="{FF2B5EF4-FFF2-40B4-BE49-F238E27FC236}">
                <a16:creationId xmlns:a16="http://schemas.microsoft.com/office/drawing/2014/main" id="{1A9F9D84-B327-FA2D-37C3-719DA1F1A9AB}"/>
              </a:ext>
            </a:extLst>
          </p:cNvPr>
          <p:cNvSpPr txBox="1">
            <a:spLocks/>
          </p:cNvSpPr>
          <p:nvPr/>
        </p:nvSpPr>
        <p:spPr>
          <a:xfrm>
            <a:off x="8478753" y="5395123"/>
            <a:ext cx="2848573" cy="10515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to project the dataset to lower dimension.</a:t>
            </a:r>
          </a:p>
        </p:txBody>
      </p:sp>
    </p:spTree>
    <p:extLst>
      <p:ext uri="{BB962C8B-B14F-4D97-AF65-F5344CB8AC3E}">
        <p14:creationId xmlns:p14="http://schemas.microsoft.com/office/powerpoint/2010/main" val="11540838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BEEED57D-189F-6FF4-F90C-9EE55F0B5630}"/>
              </a:ext>
            </a:extLst>
          </p:cNvPr>
          <p:cNvSpPr txBox="1">
            <a:spLocks/>
          </p:cNvSpPr>
          <p:nvPr/>
        </p:nvSpPr>
        <p:spPr>
          <a:xfrm>
            <a:off x="1521534" y="341603"/>
            <a:ext cx="9148929" cy="996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single modality data (signal), which is unstructured , we have several tools to analyze it…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C1705FB-3499-A7F6-03EF-92A552B7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7" y="1346248"/>
            <a:ext cx="4581525" cy="1933575"/>
          </a:xfrm>
          <a:prstGeom prst="rect">
            <a:avLst/>
          </a:prstGeom>
        </p:spPr>
      </p:pic>
      <p:pic>
        <p:nvPicPr>
          <p:cNvPr id="3082" name="Picture 10" descr="Artificial Neural Networks and its Applications - GeeksforGeeks">
            <a:extLst>
              <a:ext uri="{FF2B5EF4-FFF2-40B4-BE49-F238E27FC236}">
                <a16:creationId xmlns:a16="http://schemas.microsoft.com/office/drawing/2014/main" id="{E5DDFBA3-FAB4-D281-C9BF-00B01148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50" y="3722256"/>
            <a:ext cx="3889229" cy="245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23;p1">
            <a:extLst>
              <a:ext uri="{FF2B5EF4-FFF2-40B4-BE49-F238E27FC236}">
                <a16:creationId xmlns:a16="http://schemas.microsoft.com/office/drawing/2014/main" id="{5B4A365D-29BA-2105-FEE0-233E0DF52A14}"/>
              </a:ext>
            </a:extLst>
          </p:cNvPr>
          <p:cNvSpPr txBox="1">
            <a:spLocks/>
          </p:cNvSpPr>
          <p:nvPr/>
        </p:nvSpPr>
        <p:spPr>
          <a:xfrm>
            <a:off x="4753994" y="3013788"/>
            <a:ext cx="2439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</a:p>
        </p:txBody>
      </p:sp>
      <p:sp>
        <p:nvSpPr>
          <p:cNvPr id="14" name="Google Shape;123;p1">
            <a:extLst>
              <a:ext uri="{FF2B5EF4-FFF2-40B4-BE49-F238E27FC236}">
                <a16:creationId xmlns:a16="http://schemas.microsoft.com/office/drawing/2014/main" id="{2264033A-6BBE-03E0-35A0-17F3383CE6C3}"/>
              </a:ext>
            </a:extLst>
          </p:cNvPr>
          <p:cNvSpPr txBox="1">
            <a:spLocks/>
          </p:cNvSpPr>
          <p:nvPr/>
        </p:nvSpPr>
        <p:spPr>
          <a:xfrm>
            <a:off x="7072550" y="6070719"/>
            <a:ext cx="3889229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Neural Network</a:t>
            </a:r>
          </a:p>
        </p:txBody>
      </p:sp>
      <p:sp>
        <p:nvSpPr>
          <p:cNvPr id="15" name="Google Shape;123;p1">
            <a:extLst>
              <a:ext uri="{FF2B5EF4-FFF2-40B4-BE49-F238E27FC236}">
                <a16:creationId xmlns:a16="http://schemas.microsoft.com/office/drawing/2014/main" id="{6A984418-C137-01AC-1DFE-9D7A0E6D9BE0}"/>
              </a:ext>
            </a:extLst>
          </p:cNvPr>
          <p:cNvSpPr txBox="1">
            <a:spLocks/>
          </p:cNvSpPr>
          <p:nvPr/>
        </p:nvSpPr>
        <p:spPr>
          <a:xfrm>
            <a:off x="1703397" y="6070720"/>
            <a:ext cx="356928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Coding</a:t>
            </a:r>
          </a:p>
        </p:txBody>
      </p:sp>
      <p:pic>
        <p:nvPicPr>
          <p:cNvPr id="3086" name="Picture 14" descr="CBLL, Research Projects, Computational and Biological Learning Lab, Courant  Institute, NYU&quot;">
            <a:extLst>
              <a:ext uri="{FF2B5EF4-FFF2-40B4-BE49-F238E27FC236}">
                <a16:creationId xmlns:a16="http://schemas.microsoft.com/office/drawing/2014/main" id="{73E498A5-F28C-3C2F-9D90-E5C5566D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39" y="3926284"/>
            <a:ext cx="43434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8139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EB7436C-345D-DB76-377C-B4AEF65E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367" y="2138986"/>
            <a:ext cx="6113266" cy="2580027"/>
          </a:xfrm>
          <a:prstGeom prst="rect">
            <a:avLst/>
          </a:prstGeom>
        </p:spPr>
      </p:pic>
      <p:sp>
        <p:nvSpPr>
          <p:cNvPr id="3" name="Google Shape;123;p1">
            <a:extLst>
              <a:ext uri="{FF2B5EF4-FFF2-40B4-BE49-F238E27FC236}">
                <a16:creationId xmlns:a16="http://schemas.microsoft.com/office/drawing/2014/main" id="{E87142F5-6687-9123-A359-23FA727714E3}"/>
              </a:ext>
            </a:extLst>
          </p:cNvPr>
          <p:cNvSpPr txBox="1">
            <a:spLocks/>
          </p:cNvSpPr>
          <p:nvPr/>
        </p:nvSpPr>
        <p:spPr>
          <a:xfrm>
            <a:off x="4876488" y="368612"/>
            <a:ext cx="2439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</a:p>
        </p:txBody>
      </p:sp>
      <p:pic>
        <p:nvPicPr>
          <p:cNvPr id="4" name="Picture 10" descr="Signal - Free communications icons">
            <a:extLst>
              <a:ext uri="{FF2B5EF4-FFF2-40B4-BE49-F238E27FC236}">
                <a16:creationId xmlns:a16="http://schemas.microsoft.com/office/drawing/2014/main" id="{38D2ABA0-7083-2956-599F-21E7A4C0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58" y="2893216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ignal - Free communications icons">
            <a:extLst>
              <a:ext uri="{FF2B5EF4-FFF2-40B4-BE49-F238E27FC236}">
                <a16:creationId xmlns:a16="http://schemas.microsoft.com/office/drawing/2014/main" id="{A3D9EA39-469F-1A3C-ABF1-B4F600973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79" y="2893217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25B41A89-F0CF-52F8-0BD5-D26CFEBC2B7E}"/>
              </a:ext>
            </a:extLst>
          </p:cNvPr>
          <p:cNvSpPr txBox="1">
            <a:spLocks/>
          </p:cNvSpPr>
          <p:nvPr/>
        </p:nvSpPr>
        <p:spPr>
          <a:xfrm>
            <a:off x="1013727" y="3964779"/>
            <a:ext cx="2439024" cy="46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Signal </a:t>
            </a:r>
          </a:p>
        </p:txBody>
      </p:sp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505D302D-5DB9-4F0B-2098-3FF44C59D9AF}"/>
              </a:ext>
            </a:extLst>
          </p:cNvPr>
          <p:cNvSpPr txBox="1">
            <a:spLocks/>
          </p:cNvSpPr>
          <p:nvPr/>
        </p:nvSpPr>
        <p:spPr>
          <a:xfrm>
            <a:off x="8515412" y="3964778"/>
            <a:ext cx="2886695" cy="46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Signal </a:t>
            </a:r>
          </a:p>
        </p:txBody>
      </p:sp>
      <p:sp>
        <p:nvSpPr>
          <p:cNvPr id="8" name="Google Shape;123;p1">
            <a:extLst>
              <a:ext uri="{FF2B5EF4-FFF2-40B4-BE49-F238E27FC236}">
                <a16:creationId xmlns:a16="http://schemas.microsoft.com/office/drawing/2014/main" id="{25C77158-BADC-E117-8F5D-26347709217F}"/>
              </a:ext>
            </a:extLst>
          </p:cNvPr>
          <p:cNvSpPr txBox="1">
            <a:spLocks/>
          </p:cNvSpPr>
          <p:nvPr/>
        </p:nvSpPr>
        <p:spPr>
          <a:xfrm>
            <a:off x="1994375" y="4953434"/>
            <a:ext cx="6017510" cy="6637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Encoder: To encode (or called extract) the most important feature representation from the original signal</a:t>
            </a:r>
          </a:p>
        </p:txBody>
      </p:sp>
      <p:sp>
        <p:nvSpPr>
          <p:cNvPr id="10" name="Google Shape;123;p1">
            <a:extLst>
              <a:ext uri="{FF2B5EF4-FFF2-40B4-BE49-F238E27FC236}">
                <a16:creationId xmlns:a16="http://schemas.microsoft.com/office/drawing/2014/main" id="{7CB34EE5-C1FD-B8A0-F1CA-F5BED9BAC05A}"/>
              </a:ext>
            </a:extLst>
          </p:cNvPr>
          <p:cNvSpPr txBox="1">
            <a:spLocks/>
          </p:cNvSpPr>
          <p:nvPr/>
        </p:nvSpPr>
        <p:spPr>
          <a:xfrm>
            <a:off x="7007290" y="1472107"/>
            <a:ext cx="4670904" cy="6637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Decoder: To decode (or called reconstruct) the latent representation to the original signal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F5D6BD9-9203-9875-A02D-EA05DDF4C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76" y="4476125"/>
            <a:ext cx="390525" cy="4857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06D2060-60FE-7621-9DF5-656DE3057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584" y="4476125"/>
            <a:ext cx="514350" cy="571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C23852-AC97-D404-600B-A1EA11FFD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751" y="5629744"/>
            <a:ext cx="2333897" cy="44368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94B3AD-A8ED-F484-0B1A-993796714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7018" y="1002277"/>
            <a:ext cx="2548208" cy="46077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9A29594-95E3-2DCD-C4AE-D175C621C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683" y="3249750"/>
            <a:ext cx="316317" cy="35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404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EB7436C-345D-DB76-377C-B4AEF65E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367" y="2138986"/>
            <a:ext cx="6113266" cy="2580027"/>
          </a:xfrm>
          <a:prstGeom prst="rect">
            <a:avLst/>
          </a:prstGeom>
        </p:spPr>
      </p:pic>
      <p:pic>
        <p:nvPicPr>
          <p:cNvPr id="4" name="Picture 10" descr="Signal - Free communications icons">
            <a:extLst>
              <a:ext uri="{FF2B5EF4-FFF2-40B4-BE49-F238E27FC236}">
                <a16:creationId xmlns:a16="http://schemas.microsoft.com/office/drawing/2014/main" id="{38D2ABA0-7083-2956-599F-21E7A4C0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58" y="2893216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ignal - Free communications icons">
            <a:extLst>
              <a:ext uri="{FF2B5EF4-FFF2-40B4-BE49-F238E27FC236}">
                <a16:creationId xmlns:a16="http://schemas.microsoft.com/office/drawing/2014/main" id="{A3D9EA39-469F-1A3C-ABF1-B4F600973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79" y="2893217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25B41A89-F0CF-52F8-0BD5-D26CFEBC2B7E}"/>
              </a:ext>
            </a:extLst>
          </p:cNvPr>
          <p:cNvSpPr txBox="1">
            <a:spLocks/>
          </p:cNvSpPr>
          <p:nvPr/>
        </p:nvSpPr>
        <p:spPr>
          <a:xfrm>
            <a:off x="1013727" y="3964779"/>
            <a:ext cx="2439024" cy="46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Signal </a:t>
            </a:r>
          </a:p>
        </p:txBody>
      </p:sp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505D302D-5DB9-4F0B-2098-3FF44C59D9AF}"/>
              </a:ext>
            </a:extLst>
          </p:cNvPr>
          <p:cNvSpPr txBox="1">
            <a:spLocks/>
          </p:cNvSpPr>
          <p:nvPr/>
        </p:nvSpPr>
        <p:spPr>
          <a:xfrm>
            <a:off x="8515412" y="3964778"/>
            <a:ext cx="2886695" cy="46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Signal </a:t>
            </a:r>
          </a:p>
        </p:txBody>
      </p:sp>
      <p:sp>
        <p:nvSpPr>
          <p:cNvPr id="8" name="Google Shape;123;p1">
            <a:extLst>
              <a:ext uri="{FF2B5EF4-FFF2-40B4-BE49-F238E27FC236}">
                <a16:creationId xmlns:a16="http://schemas.microsoft.com/office/drawing/2014/main" id="{25C77158-BADC-E117-8F5D-26347709217F}"/>
              </a:ext>
            </a:extLst>
          </p:cNvPr>
          <p:cNvSpPr txBox="1">
            <a:spLocks/>
          </p:cNvSpPr>
          <p:nvPr/>
        </p:nvSpPr>
        <p:spPr>
          <a:xfrm>
            <a:off x="1994375" y="4953434"/>
            <a:ext cx="6017510" cy="6637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Encoder: To encode (or called extract) the most important feature representation from the original signal</a:t>
            </a:r>
          </a:p>
        </p:txBody>
      </p:sp>
      <p:sp>
        <p:nvSpPr>
          <p:cNvPr id="10" name="Google Shape;123;p1">
            <a:extLst>
              <a:ext uri="{FF2B5EF4-FFF2-40B4-BE49-F238E27FC236}">
                <a16:creationId xmlns:a16="http://schemas.microsoft.com/office/drawing/2014/main" id="{7CB34EE5-C1FD-B8A0-F1CA-F5BED9BAC05A}"/>
              </a:ext>
            </a:extLst>
          </p:cNvPr>
          <p:cNvSpPr txBox="1">
            <a:spLocks/>
          </p:cNvSpPr>
          <p:nvPr/>
        </p:nvSpPr>
        <p:spPr>
          <a:xfrm>
            <a:off x="7007290" y="1472107"/>
            <a:ext cx="4670904" cy="6637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Decoder: To decode (or called reconstruct) the latent representation to the original signal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F5D6BD9-9203-9875-A02D-EA05DDF4C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76" y="4476125"/>
            <a:ext cx="390525" cy="4857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06D2060-60FE-7621-9DF5-656DE3057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584" y="4476125"/>
            <a:ext cx="514350" cy="571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C23852-AC97-D404-600B-A1EA11FFD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751" y="5629744"/>
            <a:ext cx="2333897" cy="44368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94B3AD-A8ED-F484-0B1A-993796714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7018" y="1002277"/>
            <a:ext cx="2548208" cy="46077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9A29594-95E3-2DCD-C4AE-D175C621C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683" y="3249750"/>
            <a:ext cx="316317" cy="3584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EDF781B-D771-7BB3-6D0D-4D08586C0321}"/>
              </a:ext>
            </a:extLst>
          </p:cNvPr>
          <p:cNvSpPr/>
          <p:nvPr/>
        </p:nvSpPr>
        <p:spPr>
          <a:xfrm>
            <a:off x="2971096" y="1980279"/>
            <a:ext cx="5607034" cy="29589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6ABAAF-3B7B-2E0D-B178-7BDCEFC86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4214" y="2836515"/>
            <a:ext cx="1250938" cy="518246"/>
          </a:xfrm>
          <a:prstGeom prst="rect">
            <a:avLst/>
          </a:prstGeom>
        </p:spPr>
      </p:pic>
      <p:sp>
        <p:nvSpPr>
          <p:cNvPr id="12" name="Google Shape;123;p1">
            <a:extLst>
              <a:ext uri="{FF2B5EF4-FFF2-40B4-BE49-F238E27FC236}">
                <a16:creationId xmlns:a16="http://schemas.microsoft.com/office/drawing/2014/main" id="{2482BB03-CDEE-2583-E1FF-52A406E0E0D6}"/>
              </a:ext>
            </a:extLst>
          </p:cNvPr>
          <p:cNvSpPr txBox="1">
            <a:spLocks/>
          </p:cNvSpPr>
          <p:nvPr/>
        </p:nvSpPr>
        <p:spPr>
          <a:xfrm>
            <a:off x="3203394" y="3459771"/>
            <a:ext cx="6017510" cy="6637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to capture the most important feature representation within data itself.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9874E2F-35B7-88C7-7433-F673A9972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5210" y="3583187"/>
            <a:ext cx="316317" cy="358493"/>
          </a:xfrm>
          <a:prstGeom prst="rect">
            <a:avLst/>
          </a:prstGeom>
        </p:spPr>
      </p:pic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0C56ACA7-D897-3292-A89C-033EF0DB19A6}"/>
              </a:ext>
            </a:extLst>
          </p:cNvPr>
          <p:cNvSpPr txBox="1">
            <a:spLocks/>
          </p:cNvSpPr>
          <p:nvPr/>
        </p:nvSpPr>
        <p:spPr>
          <a:xfrm>
            <a:off x="4876488" y="368612"/>
            <a:ext cx="2439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16120962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C8471BA9-FB73-56FB-AEA7-9147F720233D}"/>
              </a:ext>
            </a:extLst>
          </p:cNvPr>
          <p:cNvSpPr txBox="1">
            <a:spLocks/>
          </p:cNvSpPr>
          <p:nvPr/>
        </p:nvSpPr>
        <p:spPr>
          <a:xfrm>
            <a:off x="2725783" y="376534"/>
            <a:ext cx="6307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Coding (Dictionary Learning)</a:t>
            </a:r>
          </a:p>
        </p:txBody>
      </p:sp>
      <p:pic>
        <p:nvPicPr>
          <p:cNvPr id="4100" name="Picture 4" descr="Simultaneous dimensionality reduction and dictionary learning for sparse  representation based classification | Multimedia Tools and Applications">
            <a:extLst>
              <a:ext uri="{FF2B5EF4-FFF2-40B4-BE49-F238E27FC236}">
                <a16:creationId xmlns:a16="http://schemas.microsoft.com/office/drawing/2014/main" id="{2BC8876D-3609-C097-E914-70ACCBE3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95" y="1482401"/>
            <a:ext cx="5902188" cy="194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6784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C8471BA9-FB73-56FB-AEA7-9147F720233D}"/>
              </a:ext>
            </a:extLst>
          </p:cNvPr>
          <p:cNvSpPr txBox="1">
            <a:spLocks/>
          </p:cNvSpPr>
          <p:nvPr/>
        </p:nvSpPr>
        <p:spPr>
          <a:xfrm>
            <a:off x="2725783" y="376534"/>
            <a:ext cx="6307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Coding (Dictionary Learning)</a:t>
            </a:r>
          </a:p>
        </p:txBody>
      </p:sp>
      <p:pic>
        <p:nvPicPr>
          <p:cNvPr id="4100" name="Picture 4" descr="Simultaneous dimensionality reduction and dictionary learning for sparse  representation based classification | Multimedia Tools and Applications">
            <a:extLst>
              <a:ext uri="{FF2B5EF4-FFF2-40B4-BE49-F238E27FC236}">
                <a16:creationId xmlns:a16="http://schemas.microsoft.com/office/drawing/2014/main" id="{2BC8876D-3609-C097-E914-70ACCBE3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95" y="1482401"/>
            <a:ext cx="5902188" cy="194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3;p1">
            <a:extLst>
              <a:ext uri="{FF2B5EF4-FFF2-40B4-BE49-F238E27FC236}">
                <a16:creationId xmlns:a16="http://schemas.microsoft.com/office/drawing/2014/main" id="{6F35E36C-C271-65F5-0EE8-54501E7E9BDE}"/>
              </a:ext>
            </a:extLst>
          </p:cNvPr>
          <p:cNvSpPr txBox="1">
            <a:spLocks/>
          </p:cNvSpPr>
          <p:nvPr/>
        </p:nvSpPr>
        <p:spPr>
          <a:xfrm>
            <a:off x="280927" y="3813670"/>
            <a:ext cx="1119673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sample is sparse linear combination of training samples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B8D74E-66E6-765B-7B34-8FEFE5D30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4412"/>
          <a:stretch/>
        </p:blipFill>
        <p:spPr>
          <a:xfrm>
            <a:off x="1314237" y="5298480"/>
            <a:ext cx="5263846" cy="619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839274-4CA9-5488-52AE-EB3ED7E8C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083" y="5288622"/>
            <a:ext cx="4078740" cy="6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6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C8471BA9-FB73-56FB-AEA7-9147F720233D}"/>
              </a:ext>
            </a:extLst>
          </p:cNvPr>
          <p:cNvSpPr txBox="1">
            <a:spLocks/>
          </p:cNvSpPr>
          <p:nvPr/>
        </p:nvSpPr>
        <p:spPr>
          <a:xfrm>
            <a:off x="2725783" y="376534"/>
            <a:ext cx="6307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Coding (Dictionary Learning)</a:t>
            </a:r>
          </a:p>
        </p:txBody>
      </p:sp>
      <p:pic>
        <p:nvPicPr>
          <p:cNvPr id="4100" name="Picture 4" descr="Simultaneous dimensionality reduction and dictionary learning for sparse  representation based classification | Multimedia Tools and Applications">
            <a:extLst>
              <a:ext uri="{FF2B5EF4-FFF2-40B4-BE49-F238E27FC236}">
                <a16:creationId xmlns:a16="http://schemas.microsoft.com/office/drawing/2014/main" id="{2BC8876D-3609-C097-E914-70ACCBE3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95" y="1482401"/>
            <a:ext cx="5902188" cy="194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nifold Learning Based Sparse Representation">
            <a:extLst>
              <a:ext uri="{FF2B5EF4-FFF2-40B4-BE49-F238E27FC236}">
                <a16:creationId xmlns:a16="http://schemas.microsoft.com/office/drawing/2014/main" id="{574C9D06-C8B9-6D6C-08BE-DBDA4510C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2" b="25483"/>
          <a:stretch/>
        </p:blipFill>
        <p:spPr bwMode="auto">
          <a:xfrm>
            <a:off x="2349805" y="4823530"/>
            <a:ext cx="7492390" cy="17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E0ACF57D-0D2C-57B9-A2B2-BF05B60F128F}"/>
              </a:ext>
            </a:extLst>
          </p:cNvPr>
          <p:cNvSpPr txBox="1">
            <a:spLocks/>
          </p:cNvSpPr>
          <p:nvPr/>
        </p:nvSpPr>
        <p:spPr>
          <a:xfrm>
            <a:off x="280927" y="3813670"/>
            <a:ext cx="1119673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sample is sparse linear combination of 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3475572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0F2A9-A1D9-F408-29E3-306BDE47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sz="4400">
                <a:effectLst/>
              </a:rPr>
              <a:t>Convolutional Neural Network (CNN)</a:t>
            </a:r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1A2899-8A15-7A91-04B8-C3EC27F4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345" y="3428999"/>
            <a:ext cx="3177309" cy="317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2859A1-EDE8-AFB0-05FF-CC67716F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9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B5F5E9D-E58B-17AB-492A-A2816FBB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23" y="1111075"/>
            <a:ext cx="1865334" cy="706038"/>
          </a:xfrm>
          <a:prstGeom prst="rect">
            <a:avLst/>
          </a:prstGeom>
        </p:spPr>
      </p:pic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F1BC4F82-0ABE-2D7D-FCB2-4653BAB820F2}"/>
              </a:ext>
            </a:extLst>
          </p:cNvPr>
          <p:cNvSpPr txBox="1">
            <a:spLocks/>
          </p:cNvSpPr>
          <p:nvPr/>
        </p:nvSpPr>
        <p:spPr>
          <a:xfrm>
            <a:off x="2725783" y="376534"/>
            <a:ext cx="6307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Neural Network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13878EC-86B6-F998-76A9-99416D9648F8}"/>
              </a:ext>
            </a:extLst>
          </p:cNvPr>
          <p:cNvGrpSpPr/>
          <p:nvPr/>
        </p:nvGrpSpPr>
        <p:grpSpPr>
          <a:xfrm>
            <a:off x="743650" y="1943323"/>
            <a:ext cx="10704699" cy="996130"/>
            <a:chOff x="743650" y="2845535"/>
            <a:chExt cx="10704699" cy="996130"/>
          </a:xfrm>
        </p:grpSpPr>
        <p:sp>
          <p:nvSpPr>
            <p:cNvPr id="9" name="Google Shape;123;p1">
              <a:extLst>
                <a:ext uri="{FF2B5EF4-FFF2-40B4-BE49-F238E27FC236}">
                  <a16:creationId xmlns:a16="http://schemas.microsoft.com/office/drawing/2014/main" id="{D50525B3-CFC8-3CA0-EC9C-2AF50358EFCB}"/>
                </a:ext>
              </a:extLst>
            </p:cNvPr>
            <p:cNvSpPr txBox="1">
              <a:spLocks/>
            </p:cNvSpPr>
            <p:nvPr/>
          </p:nvSpPr>
          <p:spPr>
            <a:xfrm>
              <a:off x="743650" y="2845535"/>
              <a:ext cx="10704699" cy="996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b="1">
                  <a:solidFill>
                    <a:srgbClr val="2B529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can be an arbitrary nonlinear mapping function if and only if all sub-function of          are differentiable.</a:t>
              </a: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97CE519-0F7E-105B-9E03-4000745EE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3660" y="3324764"/>
              <a:ext cx="764430" cy="51690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EC27A13-78EA-27C4-D8EA-2577174B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812" y="3006317"/>
              <a:ext cx="625093" cy="422683"/>
            </a:xfrm>
            <a:prstGeom prst="rect">
              <a:avLst/>
            </a:prstGeom>
          </p:spPr>
        </p:pic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380FFC0D-D449-7E18-85EC-CE86D4B3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016829"/>
            <a:ext cx="12192000" cy="120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7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B5F5E9D-E58B-17AB-492A-A2816FBB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23" y="1289605"/>
            <a:ext cx="1865334" cy="706038"/>
          </a:xfrm>
          <a:prstGeom prst="rect">
            <a:avLst/>
          </a:prstGeom>
        </p:spPr>
      </p:pic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F1BC4F82-0ABE-2D7D-FCB2-4653BAB820F2}"/>
              </a:ext>
            </a:extLst>
          </p:cNvPr>
          <p:cNvSpPr txBox="1">
            <a:spLocks/>
          </p:cNvSpPr>
          <p:nvPr/>
        </p:nvSpPr>
        <p:spPr>
          <a:xfrm>
            <a:off x="2725783" y="376534"/>
            <a:ext cx="6307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Neural Network</a:t>
            </a:r>
          </a:p>
        </p:txBody>
      </p:sp>
      <p:pic>
        <p:nvPicPr>
          <p:cNvPr id="9220" name="Picture 4" descr="What is LLM &amp; How to Build Your Own Large Language Models?">
            <a:extLst>
              <a:ext uri="{FF2B5EF4-FFF2-40B4-BE49-F238E27FC236}">
                <a16:creationId xmlns:a16="http://schemas.microsoft.com/office/drawing/2014/main" id="{5BF6D3E4-14AE-CC76-C0C7-95D2DA6F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87" y="2300384"/>
            <a:ext cx="6707226" cy="409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640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BEEED57D-189F-6FF4-F90C-9EE55F0B5630}"/>
              </a:ext>
            </a:extLst>
          </p:cNvPr>
          <p:cNvSpPr txBox="1">
            <a:spLocks/>
          </p:cNvSpPr>
          <p:nvPr/>
        </p:nvSpPr>
        <p:spPr>
          <a:xfrm>
            <a:off x="1521534" y="341603"/>
            <a:ext cx="9148929" cy="996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single modality data (signal), which is unstructured , we have several tools to analyze it…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C1705FB-3499-A7F6-03EF-92A552B7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7" y="1346248"/>
            <a:ext cx="4581525" cy="1933575"/>
          </a:xfrm>
          <a:prstGeom prst="rect">
            <a:avLst/>
          </a:prstGeom>
        </p:spPr>
      </p:pic>
      <p:pic>
        <p:nvPicPr>
          <p:cNvPr id="3082" name="Picture 10" descr="Artificial Neural Networks and its Applications - GeeksforGeeks">
            <a:extLst>
              <a:ext uri="{FF2B5EF4-FFF2-40B4-BE49-F238E27FC236}">
                <a16:creationId xmlns:a16="http://schemas.microsoft.com/office/drawing/2014/main" id="{E5DDFBA3-FAB4-D281-C9BF-00B01148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50" y="3722256"/>
            <a:ext cx="3889229" cy="245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23;p1">
            <a:extLst>
              <a:ext uri="{FF2B5EF4-FFF2-40B4-BE49-F238E27FC236}">
                <a16:creationId xmlns:a16="http://schemas.microsoft.com/office/drawing/2014/main" id="{5B4A365D-29BA-2105-FEE0-233E0DF52A14}"/>
              </a:ext>
            </a:extLst>
          </p:cNvPr>
          <p:cNvSpPr txBox="1">
            <a:spLocks/>
          </p:cNvSpPr>
          <p:nvPr/>
        </p:nvSpPr>
        <p:spPr>
          <a:xfrm>
            <a:off x="4753994" y="3013788"/>
            <a:ext cx="2439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</a:p>
        </p:txBody>
      </p:sp>
      <p:sp>
        <p:nvSpPr>
          <p:cNvPr id="14" name="Google Shape;123;p1">
            <a:extLst>
              <a:ext uri="{FF2B5EF4-FFF2-40B4-BE49-F238E27FC236}">
                <a16:creationId xmlns:a16="http://schemas.microsoft.com/office/drawing/2014/main" id="{2264033A-6BBE-03E0-35A0-17F3383CE6C3}"/>
              </a:ext>
            </a:extLst>
          </p:cNvPr>
          <p:cNvSpPr txBox="1">
            <a:spLocks/>
          </p:cNvSpPr>
          <p:nvPr/>
        </p:nvSpPr>
        <p:spPr>
          <a:xfrm>
            <a:off x="7072550" y="6070719"/>
            <a:ext cx="3889229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Neural Network</a:t>
            </a:r>
          </a:p>
        </p:txBody>
      </p:sp>
      <p:sp>
        <p:nvSpPr>
          <p:cNvPr id="15" name="Google Shape;123;p1">
            <a:extLst>
              <a:ext uri="{FF2B5EF4-FFF2-40B4-BE49-F238E27FC236}">
                <a16:creationId xmlns:a16="http://schemas.microsoft.com/office/drawing/2014/main" id="{6A984418-C137-01AC-1DFE-9D7A0E6D9BE0}"/>
              </a:ext>
            </a:extLst>
          </p:cNvPr>
          <p:cNvSpPr txBox="1">
            <a:spLocks/>
          </p:cNvSpPr>
          <p:nvPr/>
        </p:nvSpPr>
        <p:spPr>
          <a:xfrm>
            <a:off x="1703397" y="6070720"/>
            <a:ext cx="356928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Coding</a:t>
            </a:r>
          </a:p>
        </p:txBody>
      </p:sp>
      <p:pic>
        <p:nvPicPr>
          <p:cNvPr id="3086" name="Picture 14" descr="CBLL, Research Projects, Computational and Biological Learning Lab, Courant  Institute, NYU&quot;">
            <a:extLst>
              <a:ext uri="{FF2B5EF4-FFF2-40B4-BE49-F238E27FC236}">
                <a16:creationId xmlns:a16="http://schemas.microsoft.com/office/drawing/2014/main" id="{73E498A5-F28C-3C2F-9D90-E5C5566D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39" y="3926284"/>
            <a:ext cx="43434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3213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BEEED57D-189F-6FF4-F90C-9EE55F0B5630}"/>
              </a:ext>
            </a:extLst>
          </p:cNvPr>
          <p:cNvSpPr txBox="1">
            <a:spLocks/>
          </p:cNvSpPr>
          <p:nvPr/>
        </p:nvSpPr>
        <p:spPr>
          <a:xfrm>
            <a:off x="1521534" y="341603"/>
            <a:ext cx="9148929" cy="996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single modality data (signal), which is unstructured , we have several tools to analyze it…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C1705FB-3499-A7F6-03EF-92A552B7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7" y="1346248"/>
            <a:ext cx="4581525" cy="1933575"/>
          </a:xfrm>
          <a:prstGeom prst="rect">
            <a:avLst/>
          </a:prstGeom>
        </p:spPr>
      </p:pic>
      <p:pic>
        <p:nvPicPr>
          <p:cNvPr id="3082" name="Picture 10" descr="Artificial Neural Networks and its Applications - GeeksforGeeks">
            <a:extLst>
              <a:ext uri="{FF2B5EF4-FFF2-40B4-BE49-F238E27FC236}">
                <a16:creationId xmlns:a16="http://schemas.microsoft.com/office/drawing/2014/main" id="{E5DDFBA3-FAB4-D281-C9BF-00B01148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50" y="3722256"/>
            <a:ext cx="3889229" cy="245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23;p1">
            <a:extLst>
              <a:ext uri="{FF2B5EF4-FFF2-40B4-BE49-F238E27FC236}">
                <a16:creationId xmlns:a16="http://schemas.microsoft.com/office/drawing/2014/main" id="{5B4A365D-29BA-2105-FEE0-233E0DF52A14}"/>
              </a:ext>
            </a:extLst>
          </p:cNvPr>
          <p:cNvSpPr txBox="1">
            <a:spLocks/>
          </p:cNvSpPr>
          <p:nvPr/>
        </p:nvSpPr>
        <p:spPr>
          <a:xfrm>
            <a:off x="4753993" y="3013745"/>
            <a:ext cx="2439024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</a:p>
        </p:txBody>
      </p:sp>
      <p:sp>
        <p:nvSpPr>
          <p:cNvPr id="14" name="Google Shape;123;p1">
            <a:extLst>
              <a:ext uri="{FF2B5EF4-FFF2-40B4-BE49-F238E27FC236}">
                <a16:creationId xmlns:a16="http://schemas.microsoft.com/office/drawing/2014/main" id="{2264033A-6BBE-03E0-35A0-17F3383CE6C3}"/>
              </a:ext>
            </a:extLst>
          </p:cNvPr>
          <p:cNvSpPr txBox="1">
            <a:spLocks/>
          </p:cNvSpPr>
          <p:nvPr/>
        </p:nvSpPr>
        <p:spPr>
          <a:xfrm>
            <a:off x="7072550" y="6070719"/>
            <a:ext cx="3889229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Neural Network</a:t>
            </a:r>
          </a:p>
        </p:txBody>
      </p:sp>
      <p:sp>
        <p:nvSpPr>
          <p:cNvPr id="15" name="Google Shape;123;p1">
            <a:extLst>
              <a:ext uri="{FF2B5EF4-FFF2-40B4-BE49-F238E27FC236}">
                <a16:creationId xmlns:a16="http://schemas.microsoft.com/office/drawing/2014/main" id="{6A984418-C137-01AC-1DFE-9D7A0E6D9BE0}"/>
              </a:ext>
            </a:extLst>
          </p:cNvPr>
          <p:cNvSpPr txBox="1">
            <a:spLocks/>
          </p:cNvSpPr>
          <p:nvPr/>
        </p:nvSpPr>
        <p:spPr>
          <a:xfrm>
            <a:off x="1703397" y="6070720"/>
            <a:ext cx="356928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Coding</a:t>
            </a:r>
          </a:p>
        </p:txBody>
      </p:sp>
      <p:pic>
        <p:nvPicPr>
          <p:cNvPr id="3086" name="Picture 14" descr="CBLL, Research Projects, Computational and Biological Learning Lab, Courant  Institute, NYU&quot;">
            <a:extLst>
              <a:ext uri="{FF2B5EF4-FFF2-40B4-BE49-F238E27FC236}">
                <a16:creationId xmlns:a16="http://schemas.microsoft.com/office/drawing/2014/main" id="{73E498A5-F28C-3C2F-9D90-E5C5566D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39" y="3926284"/>
            <a:ext cx="43434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72F48B7-5AAA-2ABB-5032-4E0EC7C7E6B4}"/>
              </a:ext>
            </a:extLst>
          </p:cNvPr>
          <p:cNvSpPr/>
          <p:nvPr/>
        </p:nvSpPr>
        <p:spPr>
          <a:xfrm>
            <a:off x="3513906" y="2210306"/>
            <a:ext cx="5164183" cy="792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One modality to One modality</a:t>
            </a:r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CE0292-3F7B-FADF-71B7-EA3F13647BCE}"/>
              </a:ext>
            </a:extLst>
          </p:cNvPr>
          <p:cNvSpPr/>
          <p:nvPr/>
        </p:nvSpPr>
        <p:spPr>
          <a:xfrm>
            <a:off x="809322" y="4729918"/>
            <a:ext cx="5164183" cy="792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One modality to One modality</a:t>
            </a: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09AC0E-1D2C-B2C3-2C09-284C4BC19346}"/>
              </a:ext>
            </a:extLst>
          </p:cNvPr>
          <p:cNvSpPr/>
          <p:nvPr/>
        </p:nvSpPr>
        <p:spPr>
          <a:xfrm>
            <a:off x="6435072" y="4719272"/>
            <a:ext cx="5164183" cy="792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One modality to One modality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3133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C372D4EF-C988-0DC1-9B67-AA585837A090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996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we have several “modal” information around ourself.</a:t>
            </a:r>
          </a:p>
        </p:txBody>
      </p:sp>
      <p:pic>
        <p:nvPicPr>
          <p:cNvPr id="2050" name="Picture 2" descr="1,889,377 Audio Images, Stock Photos, 3D objects, &amp; Vectors | Shutterstock">
            <a:extLst>
              <a:ext uri="{FF2B5EF4-FFF2-40B4-BE49-F238E27FC236}">
                <a16:creationId xmlns:a16="http://schemas.microsoft.com/office/drawing/2014/main" id="{C81CFB7F-F3FA-1CBC-5220-ECF0181AA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2" t="24071" r="23324" b="24510"/>
          <a:stretch/>
        </p:blipFill>
        <p:spPr bwMode="auto">
          <a:xfrm>
            <a:off x="3002274" y="2023905"/>
            <a:ext cx="1076587" cy="110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xt Icon Vector Text Symbol Education Stock Vector (Royalty Free)  1204430134 | Shutterstock">
            <a:extLst>
              <a:ext uri="{FF2B5EF4-FFF2-40B4-BE49-F238E27FC236}">
                <a16:creationId xmlns:a16="http://schemas.microsoft.com/office/drawing/2014/main" id="{38B51C09-808C-0EA7-55F4-BD1C5CEC1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11789" r="9440" b="22681"/>
          <a:stretch/>
        </p:blipFill>
        <p:spPr bwMode="auto">
          <a:xfrm>
            <a:off x="2085129" y="5084970"/>
            <a:ext cx="1169110" cy="9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ignal - Free communications icons">
            <a:extLst>
              <a:ext uri="{FF2B5EF4-FFF2-40B4-BE49-F238E27FC236}">
                <a16:creationId xmlns:a16="http://schemas.microsoft.com/office/drawing/2014/main" id="{EB08CDAA-423D-A3C9-EF67-FAAA51300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715" y="1616532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erson icons for free download | Freepik">
            <a:extLst>
              <a:ext uri="{FF2B5EF4-FFF2-40B4-BE49-F238E27FC236}">
                <a16:creationId xmlns:a16="http://schemas.microsoft.com/office/drawing/2014/main" id="{935DC159-727E-D132-70EA-419D3970C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r="24779"/>
          <a:stretch/>
        </p:blipFill>
        <p:spPr bwMode="auto">
          <a:xfrm>
            <a:off x="5609212" y="4013408"/>
            <a:ext cx="1076587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ignal Icon Vector Art, Icons, and Graphics for Free Download">
            <a:extLst>
              <a:ext uri="{FF2B5EF4-FFF2-40B4-BE49-F238E27FC236}">
                <a16:creationId xmlns:a16="http://schemas.microsoft.com/office/drawing/2014/main" id="{43E020E5-1069-A089-0B7C-4301D114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87" y="2023905"/>
            <a:ext cx="1285876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- Download free icons">
            <a:extLst>
              <a:ext uri="{FF2B5EF4-FFF2-40B4-BE49-F238E27FC236}">
                <a16:creationId xmlns:a16="http://schemas.microsoft.com/office/drawing/2014/main" id="{EA596589-2C4C-8E0E-922A-A8B5BBBF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08" y="3478862"/>
            <a:ext cx="1009531" cy="9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lock Icon&quot; 影像– 瀏覽18,157 個素材庫相片、向量圖和影片| Adobe Stock">
            <a:extLst>
              <a:ext uri="{FF2B5EF4-FFF2-40B4-BE49-F238E27FC236}">
                <a16:creationId xmlns:a16="http://schemas.microsoft.com/office/drawing/2014/main" id="{304D1B05-B16F-1458-1D11-E2521B37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70" y="1744940"/>
            <a:ext cx="1087728" cy="8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Monochrome Database Icon For Design Use Outline Computer Scheme Vector,  Outline, Computer, Scheme PNG and Vector with Transparent Background for  Free Download">
            <a:extLst>
              <a:ext uri="{FF2B5EF4-FFF2-40B4-BE49-F238E27FC236}">
                <a16:creationId xmlns:a16="http://schemas.microsoft.com/office/drawing/2014/main" id="{E72F0C0C-31FB-98C4-CA24-705F820A4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73" y="3478862"/>
            <a:ext cx="1009531" cy="115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Data Table Icon Images – Browse 71,992 Stock Photos, Vectors, and Video |  Adobe Stock">
            <a:extLst>
              <a:ext uri="{FF2B5EF4-FFF2-40B4-BE49-F238E27FC236}">
                <a16:creationId xmlns:a16="http://schemas.microsoft.com/office/drawing/2014/main" id="{234F7170-3565-FD99-1444-760966A79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t="18763" r="16980"/>
          <a:stretch/>
        </p:blipFill>
        <p:spPr bwMode="auto">
          <a:xfrm>
            <a:off x="9208741" y="5016006"/>
            <a:ext cx="1010195" cy="128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5612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C372D4EF-C988-0DC1-9B67-AA585837A090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9961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we have several “modal” information around ourself.</a:t>
            </a:r>
          </a:p>
        </p:txBody>
      </p:sp>
      <p:pic>
        <p:nvPicPr>
          <p:cNvPr id="2050" name="Picture 2" descr="1,889,377 Audio Images, Stock Photos, 3D objects, &amp; Vectors | Shutterstock">
            <a:extLst>
              <a:ext uri="{FF2B5EF4-FFF2-40B4-BE49-F238E27FC236}">
                <a16:creationId xmlns:a16="http://schemas.microsoft.com/office/drawing/2014/main" id="{C81CFB7F-F3FA-1CBC-5220-ECF0181AA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2" t="24071" r="23324" b="24510"/>
          <a:stretch/>
        </p:blipFill>
        <p:spPr bwMode="auto">
          <a:xfrm>
            <a:off x="3002274" y="2023905"/>
            <a:ext cx="1076587" cy="110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xt Icon Vector Text Symbol Education Stock Vector (Royalty Free)  1204430134 | Shutterstock">
            <a:extLst>
              <a:ext uri="{FF2B5EF4-FFF2-40B4-BE49-F238E27FC236}">
                <a16:creationId xmlns:a16="http://schemas.microsoft.com/office/drawing/2014/main" id="{38B51C09-808C-0EA7-55F4-BD1C5CEC1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11789" r="9440" b="22681"/>
          <a:stretch/>
        </p:blipFill>
        <p:spPr bwMode="auto">
          <a:xfrm>
            <a:off x="2085129" y="5084970"/>
            <a:ext cx="1169110" cy="9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ignal - Free communications icons">
            <a:extLst>
              <a:ext uri="{FF2B5EF4-FFF2-40B4-BE49-F238E27FC236}">
                <a16:creationId xmlns:a16="http://schemas.microsoft.com/office/drawing/2014/main" id="{EB08CDAA-423D-A3C9-EF67-FAAA51300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715" y="1616532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erson icons for free download | Freepik">
            <a:extLst>
              <a:ext uri="{FF2B5EF4-FFF2-40B4-BE49-F238E27FC236}">
                <a16:creationId xmlns:a16="http://schemas.microsoft.com/office/drawing/2014/main" id="{935DC159-727E-D132-70EA-419D3970C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r="24779"/>
          <a:stretch/>
        </p:blipFill>
        <p:spPr bwMode="auto">
          <a:xfrm>
            <a:off x="5609212" y="4013408"/>
            <a:ext cx="1076587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ignal Icon Vector Art, Icons, and Graphics for Free Download">
            <a:extLst>
              <a:ext uri="{FF2B5EF4-FFF2-40B4-BE49-F238E27FC236}">
                <a16:creationId xmlns:a16="http://schemas.microsoft.com/office/drawing/2014/main" id="{43E020E5-1069-A089-0B7C-4301D114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87" y="2023905"/>
            <a:ext cx="1285876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- Download free icons">
            <a:extLst>
              <a:ext uri="{FF2B5EF4-FFF2-40B4-BE49-F238E27FC236}">
                <a16:creationId xmlns:a16="http://schemas.microsoft.com/office/drawing/2014/main" id="{EA596589-2C4C-8E0E-922A-A8B5BBBF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08" y="3478862"/>
            <a:ext cx="1009531" cy="9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lock Icon&quot; 影像– 瀏覽18,157 個素材庫相片、向量圖和影片| Adobe Stock">
            <a:extLst>
              <a:ext uri="{FF2B5EF4-FFF2-40B4-BE49-F238E27FC236}">
                <a16:creationId xmlns:a16="http://schemas.microsoft.com/office/drawing/2014/main" id="{304D1B05-B16F-1458-1D11-E2521B37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70" y="1744940"/>
            <a:ext cx="1087728" cy="8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Monochrome Database Icon For Design Use Outline Computer Scheme Vector,  Outline, Computer, Scheme PNG and Vector with Transparent Background for  Free Download">
            <a:extLst>
              <a:ext uri="{FF2B5EF4-FFF2-40B4-BE49-F238E27FC236}">
                <a16:creationId xmlns:a16="http://schemas.microsoft.com/office/drawing/2014/main" id="{E72F0C0C-31FB-98C4-CA24-705F820A4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73" y="3478862"/>
            <a:ext cx="1009531" cy="115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Data Table Icon Images – Browse 71,992 Stock Photos, Vectors, and Video |  Adobe Stock">
            <a:extLst>
              <a:ext uri="{FF2B5EF4-FFF2-40B4-BE49-F238E27FC236}">
                <a16:creationId xmlns:a16="http://schemas.microsoft.com/office/drawing/2014/main" id="{234F7170-3565-FD99-1444-760966A79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t="18763" r="16980"/>
          <a:stretch/>
        </p:blipFill>
        <p:spPr bwMode="auto">
          <a:xfrm>
            <a:off x="9208741" y="5016006"/>
            <a:ext cx="1010195" cy="128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27EBB70-ABBB-F661-2DE2-48FF9BEF28D3}"/>
              </a:ext>
            </a:extLst>
          </p:cNvPr>
          <p:cNvSpPr/>
          <p:nvPr/>
        </p:nvSpPr>
        <p:spPr>
          <a:xfrm>
            <a:off x="3638242" y="4474992"/>
            <a:ext cx="5164183" cy="792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How to capture the mutual information </a:t>
            </a:r>
          </a:p>
          <a:p>
            <a:pPr algn="ctr"/>
            <a:r>
              <a:rPr lang="en-US" altLang="zh-TW"/>
              <a:t>between them?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7613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1">
            <a:extLst>
              <a:ext uri="{FF2B5EF4-FFF2-40B4-BE49-F238E27FC236}">
                <a16:creationId xmlns:a16="http://schemas.microsoft.com/office/drawing/2014/main" id="{4C344F05-0610-9F3C-45D8-EFB08882D28E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CLIP: Connecting text and images</a:t>
            </a: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416B9FC-7259-2815-7A41-44D7512FB2F5}"/>
              </a:ext>
            </a:extLst>
          </p:cNvPr>
          <p:cNvSpPr txBox="1">
            <a:spLocks/>
          </p:cNvSpPr>
          <p:nvPr/>
        </p:nvSpPr>
        <p:spPr>
          <a:xfrm>
            <a:off x="889330" y="1339153"/>
            <a:ext cx="10168351" cy="6462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 (Contrastive Language-Image Pre-Training) is a neural network trained on a variety of (image, text) pairs.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C6CC7E9-0775-FA61-5795-25B290354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34756"/>
            <a:ext cx="12039600" cy="424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80D701-43BB-6A06-EA7C-50196036A2AA}"/>
              </a:ext>
            </a:extLst>
          </p:cNvPr>
          <p:cNvSpPr txBox="1"/>
          <p:nvPr/>
        </p:nvSpPr>
        <p:spPr>
          <a:xfrm>
            <a:off x="236054" y="6448071"/>
            <a:ext cx="10577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/>
              <a:t>CLIP: Learning Transferable Visual Models From Natural Language Supervision</a:t>
            </a:r>
            <a:r>
              <a:rPr lang="en-US" altLang="zh-TW" sz="1400"/>
              <a:t>, ICML 2021, </a:t>
            </a:r>
            <a:r>
              <a:rPr lang="en-US" altLang="zh-TW" sz="1400">
                <a:hlinkClick r:id="rId4"/>
              </a:rPr>
              <a:t>https://openai.com/index/clip/</a:t>
            </a:r>
            <a:r>
              <a:rPr lang="en-US" altLang="zh-TW" sz="1400"/>
              <a:t> (OpenAI)</a:t>
            </a:r>
            <a:endParaRPr lang="zh-TW" altLang="en-US" sz="1400"/>
          </a:p>
        </p:txBody>
      </p:sp>
    </p:spTree>
    <p:extLst>
      <p:ext uri="{BB962C8B-B14F-4D97-AF65-F5344CB8AC3E}">
        <p14:creationId xmlns:p14="http://schemas.microsoft.com/office/powerpoint/2010/main" val="32393361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06E4D65-6143-A2E5-84E7-B52019C5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29" y="1448655"/>
            <a:ext cx="5792971" cy="1980345"/>
          </a:xfrm>
          <a:prstGeom prst="rect">
            <a:avLst/>
          </a:prstGeom>
        </p:spPr>
      </p:pic>
      <p:sp>
        <p:nvSpPr>
          <p:cNvPr id="5" name="Google Shape;123;p1">
            <a:extLst>
              <a:ext uri="{FF2B5EF4-FFF2-40B4-BE49-F238E27FC236}">
                <a16:creationId xmlns:a16="http://schemas.microsoft.com/office/drawing/2014/main" id="{9F276BC5-3A39-EAAE-A8FE-76E8D27556F2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CLIP: Connecting text and images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C95262-B14E-02B0-747A-27A96B46A2D3}"/>
              </a:ext>
            </a:extLst>
          </p:cNvPr>
          <p:cNvSpPr txBox="1"/>
          <p:nvPr/>
        </p:nvSpPr>
        <p:spPr>
          <a:xfrm>
            <a:off x="313508" y="6488668"/>
            <a:ext cx="109205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Contrastive Learning of Medical Visual Representations from Paired Images and Text</a:t>
            </a:r>
            <a:r>
              <a:rPr lang="en-US" altLang="zh-TW" sz="1600"/>
              <a:t>, MLHC 2020</a:t>
            </a:r>
            <a:endParaRPr lang="zh-TW" altLang="en-US" sz="160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75329C-40C4-7999-67C2-984BEC4D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4" y="4780878"/>
            <a:ext cx="2552700" cy="5143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6A78DDE-5A9B-6941-93F6-16537C35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14" y="4780878"/>
            <a:ext cx="2524125" cy="4857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30863F-08D9-8F95-66F0-F2C7B9693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441" y="1343608"/>
            <a:ext cx="5391590" cy="5034794"/>
          </a:xfrm>
          <a:prstGeom prst="rect">
            <a:avLst/>
          </a:prstGeom>
        </p:spPr>
      </p:pic>
      <p:sp>
        <p:nvSpPr>
          <p:cNvPr id="15" name="Google Shape;123;p1">
            <a:extLst>
              <a:ext uri="{FF2B5EF4-FFF2-40B4-BE49-F238E27FC236}">
                <a16:creationId xmlns:a16="http://schemas.microsoft.com/office/drawing/2014/main" id="{A60A20BE-2DFE-13C2-41FA-1191FCD84D9A}"/>
              </a:ext>
            </a:extLst>
          </p:cNvPr>
          <p:cNvSpPr txBox="1">
            <a:spLocks/>
          </p:cNvSpPr>
          <p:nvPr/>
        </p:nvSpPr>
        <p:spPr>
          <a:xfrm>
            <a:off x="151201" y="3666884"/>
            <a:ext cx="6095261" cy="5529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Contrastive loss for feature alignment:</a:t>
            </a:r>
          </a:p>
        </p:txBody>
      </p:sp>
    </p:spTree>
    <p:extLst>
      <p:ext uri="{BB962C8B-B14F-4D97-AF65-F5344CB8AC3E}">
        <p14:creationId xmlns:p14="http://schemas.microsoft.com/office/powerpoint/2010/main" val="30155273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53516941-137D-FD23-F776-3A3374682208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Contrastive loss for feature alignment:</a:t>
            </a:r>
          </a:p>
        </p:txBody>
      </p:sp>
      <p:pic>
        <p:nvPicPr>
          <p:cNvPr id="12292" name="Picture 4" descr="A Little Review of Domain Adaptation in 2017 | Arthur Pesah">
            <a:extLst>
              <a:ext uri="{FF2B5EF4-FFF2-40B4-BE49-F238E27FC236}">
                <a16:creationId xmlns:a16="http://schemas.microsoft.com/office/drawing/2014/main" id="{BFD7F2ED-DCEF-CE49-5336-03702F3A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9" y="2191196"/>
            <a:ext cx="5992469" cy="41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3798C469-E7B8-0BD7-03DC-EE9973952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 t="563" r="8065" b="26452"/>
          <a:stretch/>
        </p:blipFill>
        <p:spPr bwMode="auto">
          <a:xfrm>
            <a:off x="6901243" y="2844597"/>
            <a:ext cx="3926216" cy="280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3;p1">
            <a:extLst>
              <a:ext uri="{FF2B5EF4-FFF2-40B4-BE49-F238E27FC236}">
                <a16:creationId xmlns:a16="http://schemas.microsoft.com/office/drawing/2014/main" id="{E0C12A39-01FF-6BEF-1CA6-11D82BC00D07}"/>
              </a:ext>
            </a:extLst>
          </p:cNvPr>
          <p:cNvSpPr txBox="1">
            <a:spLocks/>
          </p:cNvSpPr>
          <p:nvPr/>
        </p:nvSpPr>
        <p:spPr>
          <a:xfrm>
            <a:off x="2085129" y="1578997"/>
            <a:ext cx="7776755" cy="7745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learn robust, powerful feature representation from different domain and combine their information altogether.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21AFBC-BC7A-7B2B-D0FF-C0B9142AEF47}"/>
              </a:ext>
            </a:extLst>
          </p:cNvPr>
          <p:cNvSpPr txBox="1"/>
          <p:nvPr/>
        </p:nvSpPr>
        <p:spPr>
          <a:xfrm>
            <a:off x="653143" y="63211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Adversarial Discriminative Domain Adaptation</a:t>
            </a:r>
            <a:r>
              <a:rPr lang="en-US" altLang="zh-TW"/>
              <a:t>, CVPR 2015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2494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C41D236-D190-676C-C566-70A2E915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92" y="1558212"/>
            <a:ext cx="5819424" cy="48749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59AA8C-3512-D1C1-A719-7DA31D015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4" y="1912144"/>
            <a:ext cx="5723552" cy="3033712"/>
          </a:xfrm>
          <a:prstGeom prst="rect">
            <a:avLst/>
          </a:prstGeom>
        </p:spPr>
      </p:pic>
      <p:sp>
        <p:nvSpPr>
          <p:cNvPr id="10" name="Google Shape;123;p1">
            <a:extLst>
              <a:ext uri="{FF2B5EF4-FFF2-40B4-BE49-F238E27FC236}">
                <a16:creationId xmlns:a16="http://schemas.microsoft.com/office/drawing/2014/main" id="{71D892E6-F32A-C98A-9130-7AD4F855614A}"/>
              </a:ext>
            </a:extLst>
          </p:cNvPr>
          <p:cNvSpPr txBox="1">
            <a:spLocks/>
          </p:cNvSpPr>
          <p:nvPr/>
        </p:nvSpPr>
        <p:spPr>
          <a:xfrm>
            <a:off x="1784348" y="535582"/>
            <a:ext cx="8374487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Comparison across Different Task</a:t>
            </a:r>
          </a:p>
        </p:txBody>
      </p:sp>
      <p:sp>
        <p:nvSpPr>
          <p:cNvPr id="11" name="Google Shape;123;p1">
            <a:extLst>
              <a:ext uri="{FF2B5EF4-FFF2-40B4-BE49-F238E27FC236}">
                <a16:creationId xmlns:a16="http://schemas.microsoft.com/office/drawing/2014/main" id="{577659DC-DE27-C56D-2F61-3112E974F5C3}"/>
              </a:ext>
            </a:extLst>
          </p:cNvPr>
          <p:cNvSpPr txBox="1">
            <a:spLocks/>
          </p:cNvSpPr>
          <p:nvPr/>
        </p:nvSpPr>
        <p:spPr>
          <a:xfrm>
            <a:off x="173951" y="4945856"/>
            <a:ext cx="5611717" cy="7365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4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Zero-shot Image Captioning,</a:t>
            </a:r>
          </a:p>
          <a:p>
            <a:pPr marL="0" indent="0" algn="ctr">
              <a:buNone/>
            </a:pPr>
            <a:r>
              <a:rPr lang="en-US" altLang="zh-TW" sz="14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with other Language model.</a:t>
            </a:r>
          </a:p>
        </p:txBody>
      </p:sp>
      <p:sp>
        <p:nvSpPr>
          <p:cNvPr id="12" name="Google Shape;123;p1">
            <a:extLst>
              <a:ext uri="{FF2B5EF4-FFF2-40B4-BE49-F238E27FC236}">
                <a16:creationId xmlns:a16="http://schemas.microsoft.com/office/drawing/2014/main" id="{A0767AD2-CD55-5695-E386-F4D27A9DBDA5}"/>
              </a:ext>
            </a:extLst>
          </p:cNvPr>
          <p:cNvSpPr txBox="1">
            <a:spLocks/>
          </p:cNvSpPr>
          <p:nvPr/>
        </p:nvSpPr>
        <p:spPr>
          <a:xfrm>
            <a:off x="6171338" y="6332768"/>
            <a:ext cx="5640926" cy="5252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1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a suite of 27 datasets measuring tasks such as fine-grained object classification, OCR, activity recognition in videos, and geo-localization</a:t>
            </a:r>
          </a:p>
        </p:txBody>
      </p:sp>
    </p:spTree>
    <p:extLst>
      <p:ext uri="{BB962C8B-B14F-4D97-AF65-F5344CB8AC3E}">
        <p14:creationId xmlns:p14="http://schemas.microsoft.com/office/powerpoint/2010/main" val="255743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457B92-2894-1421-1165-83F91CA4E0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86" y="1517210"/>
            <a:ext cx="8845627" cy="49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5EB39-394D-8DCE-7416-8B07FC83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AlexNet</a:t>
            </a:r>
            <a:r>
              <a:rPr lang="en-US"/>
              <a:t> (2012)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C4C93-F454-5D83-F204-3AEF0873684F}"/>
              </a:ext>
            </a:extLst>
          </p:cNvPr>
          <p:cNvSpPr txBox="1"/>
          <p:nvPr/>
        </p:nvSpPr>
        <p:spPr>
          <a:xfrm>
            <a:off x="7775613" y="648516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Understanding </a:t>
            </a:r>
            <a:r>
              <a:rPr lang="en-US" err="1">
                <a:hlinkClick r:id="rId3"/>
              </a:rPr>
              <a:t>AlexNet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F0064-2450-A04F-E743-480C8BB370E8}"/>
              </a:ext>
            </a:extLst>
          </p:cNvPr>
          <p:cNvSpPr txBox="1"/>
          <p:nvPr/>
        </p:nvSpPr>
        <p:spPr>
          <a:xfrm>
            <a:off x="1673186" y="1690688"/>
            <a:ext cx="1828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2BEBA-8195-8FC7-D942-C036EDA70342}"/>
              </a:ext>
            </a:extLst>
          </p:cNvPr>
          <p:cNvSpPr txBox="1"/>
          <p:nvPr/>
        </p:nvSpPr>
        <p:spPr>
          <a:xfrm>
            <a:off x="6678333" y="1690688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38F361-26A1-8026-3E93-1D2AABA120FB}"/>
              </a:ext>
            </a:extLst>
          </p:cNvPr>
          <p:cNvSpPr/>
          <p:nvPr/>
        </p:nvSpPr>
        <p:spPr>
          <a:xfrm>
            <a:off x="3327991" y="2626242"/>
            <a:ext cx="669851" cy="648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67AA05A-FC7B-03DF-79AD-74DC88A5B54B}"/>
              </a:ext>
            </a:extLst>
          </p:cNvPr>
          <p:cNvSpPr txBox="1"/>
          <p:nvPr/>
        </p:nvSpPr>
        <p:spPr>
          <a:xfrm>
            <a:off x="9604413" y="3749039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33F70C-9DFE-7FCF-AD0D-839D3347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007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53516941-137D-FD23-F776-3A3374682208}"/>
              </a:ext>
            </a:extLst>
          </p:cNvPr>
          <p:cNvSpPr txBox="1">
            <a:spLocks/>
          </p:cNvSpPr>
          <p:nvPr/>
        </p:nvSpPr>
        <p:spPr>
          <a:xfrm>
            <a:off x="2085129" y="479598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Conquer zero-shot Scenarios</a:t>
            </a:r>
          </a:p>
        </p:txBody>
      </p:sp>
      <p:sp>
        <p:nvSpPr>
          <p:cNvPr id="8" name="Google Shape;123;p1">
            <a:extLst>
              <a:ext uri="{FF2B5EF4-FFF2-40B4-BE49-F238E27FC236}">
                <a16:creationId xmlns:a16="http://schemas.microsoft.com/office/drawing/2014/main" id="{0549B5AA-CE5F-3CCC-87F1-52900AA1F195}"/>
              </a:ext>
            </a:extLst>
          </p:cNvPr>
          <p:cNvSpPr txBox="1">
            <a:spLocks/>
          </p:cNvSpPr>
          <p:nvPr/>
        </p:nvSpPr>
        <p:spPr>
          <a:xfrm>
            <a:off x="1563966" y="1128493"/>
            <a:ext cx="9064068" cy="46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though only a few training data, CLIP also exhibits astonishing performance.</a:t>
            </a:r>
          </a:p>
        </p:txBody>
      </p:sp>
      <p:pic>
        <p:nvPicPr>
          <p:cNvPr id="2" name="Picture 2" descr="Zero-shot Image Classification with OpenAI's CLIP | Pinecone">
            <a:extLst>
              <a:ext uri="{FF2B5EF4-FFF2-40B4-BE49-F238E27FC236}">
                <a16:creationId xmlns:a16="http://schemas.microsoft.com/office/drawing/2014/main" id="{F03B8E85-14A3-9457-4F3B-AA53E9C4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89" y="1546678"/>
            <a:ext cx="8879633" cy="49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1DA8A1A-1115-FA46-B902-8A4B46D834AE}"/>
              </a:ext>
            </a:extLst>
          </p:cNvPr>
          <p:cNvSpPr txBox="1"/>
          <p:nvPr/>
        </p:nvSpPr>
        <p:spPr>
          <a:xfrm>
            <a:off x="310470" y="6488668"/>
            <a:ext cx="10897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https://www.pinecone.io/learn/series/image-search/zero-shot-image-classification-clip/</a:t>
            </a:r>
          </a:p>
        </p:txBody>
      </p:sp>
    </p:spTree>
    <p:extLst>
      <p:ext uri="{BB962C8B-B14F-4D97-AF65-F5344CB8AC3E}">
        <p14:creationId xmlns:p14="http://schemas.microsoft.com/office/powerpoint/2010/main" val="15390118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3;p1">
            <a:extLst>
              <a:ext uri="{FF2B5EF4-FFF2-40B4-BE49-F238E27FC236}">
                <a16:creationId xmlns:a16="http://schemas.microsoft.com/office/drawing/2014/main" id="{53516941-137D-FD23-F776-3A3374682208}"/>
              </a:ext>
            </a:extLst>
          </p:cNvPr>
          <p:cNvSpPr txBox="1">
            <a:spLocks/>
          </p:cNvSpPr>
          <p:nvPr/>
        </p:nvSpPr>
        <p:spPr>
          <a:xfrm>
            <a:off x="2207622" y="156812"/>
            <a:ext cx="7776755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utilize it?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DA8A1A-1115-FA46-B902-8A4B46D834AE}"/>
              </a:ext>
            </a:extLst>
          </p:cNvPr>
          <p:cNvSpPr txBox="1"/>
          <p:nvPr/>
        </p:nvSpPr>
        <p:spPr>
          <a:xfrm>
            <a:off x="266927" y="6528050"/>
            <a:ext cx="119250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400"/>
              <a:t>[1] </a:t>
            </a:r>
            <a:r>
              <a:rPr lang="en-US" altLang="zh-TW" sz="1400">
                <a:hlinkClick r:id="rId3"/>
              </a:rPr>
              <a:t>https://huggingface.co/openai/clip-vit-base-patch32</a:t>
            </a:r>
            <a:r>
              <a:rPr lang="en-US" altLang="zh-TW" sz="1400"/>
              <a:t> [2]</a:t>
            </a:r>
            <a:r>
              <a:rPr lang="en-US" altLang="zh-TW" sz="14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CLIP-Adapter: Better Vision-Language Models with Feature Adapters, IJCV 2023</a:t>
            </a:r>
          </a:p>
          <a:p>
            <a:br>
              <a:rPr lang="en-US" altLang="zh-TW" sz="1400"/>
            </a:br>
            <a:endParaRPr lang="zh-TW" altLang="en-US" sz="1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A1C1B0-0CF3-5C63-80F4-B1759565E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46" y="4833979"/>
            <a:ext cx="3137511" cy="16621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42197E-A545-7C9A-9DAD-1479DEA8C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2930"/>
            <a:ext cx="12192000" cy="16058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69EA9F7-31BF-45AA-5A8A-769FC3E48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69697"/>
            <a:ext cx="12192000" cy="1957723"/>
          </a:xfrm>
          <a:prstGeom prst="rect">
            <a:avLst/>
          </a:prstGeom>
        </p:spPr>
      </p:pic>
      <p:sp>
        <p:nvSpPr>
          <p:cNvPr id="12" name="Google Shape;123;p1">
            <a:extLst>
              <a:ext uri="{FF2B5EF4-FFF2-40B4-BE49-F238E27FC236}">
                <a16:creationId xmlns:a16="http://schemas.microsoft.com/office/drawing/2014/main" id="{14D367F3-DE6E-D6DA-851C-2F479A21C117}"/>
              </a:ext>
            </a:extLst>
          </p:cNvPr>
          <p:cNvSpPr txBox="1">
            <a:spLocks/>
          </p:cNvSpPr>
          <p:nvPr/>
        </p:nvSpPr>
        <p:spPr>
          <a:xfrm>
            <a:off x="6811347" y="2319640"/>
            <a:ext cx="5732728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big data for pre-training</a:t>
            </a:r>
          </a:p>
        </p:txBody>
      </p:sp>
      <p:sp>
        <p:nvSpPr>
          <p:cNvPr id="13" name="Google Shape;123;p1">
            <a:extLst>
              <a:ext uri="{FF2B5EF4-FFF2-40B4-BE49-F238E27FC236}">
                <a16:creationId xmlns:a16="http://schemas.microsoft.com/office/drawing/2014/main" id="{45339838-FC94-5774-928B-10FF424FD0DE}"/>
              </a:ext>
            </a:extLst>
          </p:cNvPr>
          <p:cNvSpPr txBox="1">
            <a:spLocks/>
          </p:cNvSpPr>
          <p:nvPr/>
        </p:nvSpPr>
        <p:spPr>
          <a:xfrm>
            <a:off x="3768324" y="3429000"/>
            <a:ext cx="5070877" cy="7365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AutoNum type="arabicPeriod"/>
            </a:pPr>
            <a:r>
              <a:rPr lang="en-US" altLang="zh-TW" sz="1400" b="1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Direct Use it and don’t fine-tuning on your dataset </a:t>
            </a:r>
          </a:p>
          <a:p>
            <a:pPr marL="0" indent="0" algn="ctr">
              <a:buNone/>
            </a:pPr>
            <a:r>
              <a:rPr lang="en-US" altLang="zh-TW" sz="1400" b="1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(just download the model on Hugging Face and use it)</a:t>
            </a:r>
          </a:p>
        </p:txBody>
      </p:sp>
      <p:sp>
        <p:nvSpPr>
          <p:cNvPr id="14" name="Google Shape;123;p1">
            <a:extLst>
              <a:ext uri="{FF2B5EF4-FFF2-40B4-BE49-F238E27FC236}">
                <a16:creationId xmlns:a16="http://schemas.microsoft.com/office/drawing/2014/main" id="{A4DF970B-2DC2-5411-D7BA-9103454104A9}"/>
              </a:ext>
            </a:extLst>
          </p:cNvPr>
          <p:cNvSpPr txBox="1">
            <a:spLocks/>
          </p:cNvSpPr>
          <p:nvPr/>
        </p:nvSpPr>
        <p:spPr>
          <a:xfrm>
            <a:off x="392262" y="4472092"/>
            <a:ext cx="5070877" cy="414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400" b="1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2. CLIP-adapter</a:t>
            </a:r>
          </a:p>
        </p:txBody>
      </p:sp>
      <p:sp>
        <p:nvSpPr>
          <p:cNvPr id="15" name="Google Shape;123;p1">
            <a:extLst>
              <a:ext uri="{FF2B5EF4-FFF2-40B4-BE49-F238E27FC236}">
                <a16:creationId xmlns:a16="http://schemas.microsoft.com/office/drawing/2014/main" id="{CE8F8895-FE92-59E8-2D55-BA4B3C46312C}"/>
              </a:ext>
            </a:extLst>
          </p:cNvPr>
          <p:cNvSpPr txBox="1">
            <a:spLocks/>
          </p:cNvSpPr>
          <p:nvPr/>
        </p:nvSpPr>
        <p:spPr>
          <a:xfrm>
            <a:off x="4657842" y="5200841"/>
            <a:ext cx="5070877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400" b="1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If you want to fine-tune on your personal dataset, please use CLIP-adapter to prevent catastrophic forgetting.</a:t>
            </a:r>
          </a:p>
        </p:txBody>
      </p: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3528D8D3-B8FE-2B36-25D9-12FA360B9E53}"/>
              </a:ext>
            </a:extLst>
          </p:cNvPr>
          <p:cNvSpPr txBox="1">
            <a:spLocks/>
          </p:cNvSpPr>
          <p:nvPr/>
        </p:nvSpPr>
        <p:spPr>
          <a:xfrm>
            <a:off x="-473374" y="523386"/>
            <a:ext cx="5732728" cy="608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 official paper in </a:t>
            </a:r>
            <a:r>
              <a:rPr lang="en-US" altLang="zh-TW" b="1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endParaRPr lang="en-US" altLang="zh-TW" b="1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975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3D37D2FB-4C6F-C022-5993-876B46FE6361}"/>
              </a:ext>
            </a:extLst>
          </p:cNvPr>
          <p:cNvSpPr txBox="1">
            <a:spLocks/>
          </p:cNvSpPr>
          <p:nvPr/>
        </p:nvSpPr>
        <p:spPr>
          <a:xfrm>
            <a:off x="1183348" y="3069434"/>
            <a:ext cx="9825303" cy="7191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600" b="1">
                <a:solidFill>
                  <a:srgbClr val="2B5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thanks!</a:t>
            </a:r>
          </a:p>
        </p:txBody>
      </p:sp>
    </p:spTree>
    <p:extLst>
      <p:ext uri="{BB962C8B-B14F-4D97-AF65-F5344CB8AC3E}">
        <p14:creationId xmlns:p14="http://schemas.microsoft.com/office/powerpoint/2010/main" val="3667815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8947-ABD2-77E9-AF0D-52CF8D46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Convolutional Layer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892B5-D5C4-44C7-6151-300BA66D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Main work: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Feature Extraction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Local Connectivity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Weight Sharing</a:t>
            </a:r>
          </a:p>
          <a:p>
            <a:pPr marL="0" indent="0">
              <a:buNone/>
            </a:pP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Parameter:</a:t>
            </a:r>
          </a:p>
          <a:p>
            <a:r>
              <a:rPr lang="en-US" dirty="0" err="1"/>
              <a:t>in_channels</a:t>
            </a:r>
            <a:endParaRPr lang="en-US" dirty="0"/>
          </a:p>
          <a:p>
            <a:r>
              <a:rPr lang="en-US" dirty="0" err="1"/>
              <a:t>out_channels</a:t>
            </a:r>
            <a:endParaRPr lang="en-US" dirty="0"/>
          </a:p>
          <a:p>
            <a:r>
              <a:rPr lang="en-US" dirty="0" err="1"/>
              <a:t>kernel_size</a:t>
            </a:r>
            <a:endParaRPr lang="en-US" dirty="0"/>
          </a:p>
          <a:p>
            <a:r>
              <a:rPr lang="en-US" dirty="0"/>
              <a:t>stride=1</a:t>
            </a:r>
          </a:p>
          <a:p>
            <a:r>
              <a:rPr lang="en-US" dirty="0"/>
              <a:t>padding=0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BDE5F-24EA-58C5-73FA-9D90926601B9}"/>
              </a:ext>
            </a:extLst>
          </p:cNvPr>
          <p:cNvSpPr txBox="1"/>
          <p:nvPr/>
        </p:nvSpPr>
        <p:spPr>
          <a:xfrm>
            <a:off x="8386430" y="6309995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hlinkClick r:id="rId4"/>
              </a:rPr>
              <a:t>Conv_visualization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76BD49-3A79-7CA0-AD97-D7E9CC68C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6953"/>
            <a:ext cx="4637923" cy="49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76ABC2-665F-CB6C-2FCD-486100CA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4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EAF4A0-F1BD-FA37-037D-D46B46E3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F3D90-F633-0B63-6222-33863EF81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73" y="1825625"/>
            <a:ext cx="10349453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165F6B-C877-A21F-E452-FA0A414F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22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457B92-2894-1421-1165-83F91CA4E0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86" y="1517210"/>
            <a:ext cx="8845627" cy="49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5EB39-394D-8DCE-7416-8B07FC83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AlexNet</a:t>
            </a:r>
            <a:r>
              <a:rPr lang="en-US"/>
              <a:t> (2012)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C4C93-F454-5D83-F204-3AEF0873684F}"/>
              </a:ext>
            </a:extLst>
          </p:cNvPr>
          <p:cNvSpPr txBox="1"/>
          <p:nvPr/>
        </p:nvSpPr>
        <p:spPr>
          <a:xfrm>
            <a:off x="7775613" y="648516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Understanding </a:t>
            </a:r>
            <a:r>
              <a:rPr lang="en-US" err="1">
                <a:hlinkClick r:id="rId3"/>
              </a:rPr>
              <a:t>AlexNet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F0064-2450-A04F-E743-480C8BB370E8}"/>
              </a:ext>
            </a:extLst>
          </p:cNvPr>
          <p:cNvSpPr txBox="1"/>
          <p:nvPr/>
        </p:nvSpPr>
        <p:spPr>
          <a:xfrm>
            <a:off x="1673186" y="1690688"/>
            <a:ext cx="1828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2BEBA-8195-8FC7-D942-C036EDA70342}"/>
              </a:ext>
            </a:extLst>
          </p:cNvPr>
          <p:cNvSpPr txBox="1"/>
          <p:nvPr/>
        </p:nvSpPr>
        <p:spPr>
          <a:xfrm>
            <a:off x="6678333" y="1690688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E38F361-26A1-8026-3E93-1D2AABA120FB}"/>
              </a:ext>
            </a:extLst>
          </p:cNvPr>
          <p:cNvSpPr/>
          <p:nvPr/>
        </p:nvSpPr>
        <p:spPr>
          <a:xfrm>
            <a:off x="5042491" y="2420502"/>
            <a:ext cx="669851" cy="648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A72617E4-B3D7-3D2E-8306-800C51F8C173}"/>
              </a:ext>
            </a:extLst>
          </p:cNvPr>
          <p:cNvSpPr txBox="1"/>
          <p:nvPr/>
        </p:nvSpPr>
        <p:spPr>
          <a:xfrm>
            <a:off x="9604413" y="3749039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447F13-3C82-B172-8502-4081A1F7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7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21AA-853B-4B65-7D20-526D3FB9E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 Pooling Layer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8D6-2824-CA18-BF3B-9065D698D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Main work: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Dimensionality Reduction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Feature Invariance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Noise Suppression</a:t>
            </a:r>
          </a:p>
          <a:p>
            <a:pPr marL="0" indent="0">
              <a:buNone/>
            </a:pPr>
            <a:endParaRPr lang="en-US" b="0" i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1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Parameter:</a:t>
            </a:r>
          </a:p>
          <a:p>
            <a:pPr>
              <a:lnSpc>
                <a:spcPct val="100000"/>
              </a:lnSpc>
            </a:pPr>
            <a:r>
              <a:rPr lang="en-US" err="1"/>
              <a:t>kernel_size</a:t>
            </a:r>
            <a:endParaRPr lang="en-US"/>
          </a:p>
          <a:p>
            <a:r>
              <a:rPr lang="en-US"/>
              <a:t>stride=None</a:t>
            </a:r>
          </a:p>
          <a:p>
            <a:r>
              <a:rPr lang="en-US"/>
              <a:t>padding=0</a:t>
            </a:r>
          </a:p>
          <a:p>
            <a:endParaRPr lang="en-US"/>
          </a:p>
        </p:txBody>
      </p:sp>
      <p:pic>
        <p:nvPicPr>
          <p:cNvPr id="5124" name="Picture 4" descr="Everything about Pooling layers and different types of Pooling">
            <a:extLst>
              <a:ext uri="{FF2B5EF4-FFF2-40B4-BE49-F238E27FC236}">
                <a16:creationId xmlns:a16="http://schemas.microsoft.com/office/drawing/2014/main" id="{8C5D62E3-BD12-1FC4-C333-65DAB9C84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418" y="2283547"/>
            <a:ext cx="6218382" cy="343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4C3642-2254-B5A4-D79E-0CB3F3F9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6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457B92-2894-1421-1165-83F91CA4E0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86" y="1517210"/>
            <a:ext cx="8845627" cy="49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5EB39-394D-8DCE-7416-8B07FC83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AlexNet</a:t>
            </a:r>
            <a:r>
              <a:rPr lang="en-US"/>
              <a:t> (2012)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C4C93-F454-5D83-F204-3AEF0873684F}"/>
              </a:ext>
            </a:extLst>
          </p:cNvPr>
          <p:cNvSpPr txBox="1"/>
          <p:nvPr/>
        </p:nvSpPr>
        <p:spPr>
          <a:xfrm>
            <a:off x="7775613" y="648516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Understanding </a:t>
            </a:r>
            <a:r>
              <a:rPr lang="en-US" err="1">
                <a:hlinkClick r:id="rId4"/>
              </a:rPr>
              <a:t>AlexNet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F0064-2450-A04F-E743-480C8BB370E8}"/>
              </a:ext>
            </a:extLst>
          </p:cNvPr>
          <p:cNvSpPr txBox="1"/>
          <p:nvPr/>
        </p:nvSpPr>
        <p:spPr>
          <a:xfrm>
            <a:off x="1673186" y="1690688"/>
            <a:ext cx="1828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2BEBA-8195-8FC7-D942-C036EDA70342}"/>
              </a:ext>
            </a:extLst>
          </p:cNvPr>
          <p:cNvSpPr txBox="1"/>
          <p:nvPr/>
        </p:nvSpPr>
        <p:spPr>
          <a:xfrm>
            <a:off x="6678333" y="1690688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E38F361-26A1-8026-3E93-1D2AABA120FB}"/>
              </a:ext>
            </a:extLst>
          </p:cNvPr>
          <p:cNvSpPr/>
          <p:nvPr/>
        </p:nvSpPr>
        <p:spPr>
          <a:xfrm>
            <a:off x="6578676" y="4099758"/>
            <a:ext cx="1296594" cy="1713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89F8A4E2-7868-B9D1-9A95-2F58806280F2}"/>
              </a:ext>
            </a:extLst>
          </p:cNvPr>
          <p:cNvSpPr txBox="1"/>
          <p:nvPr/>
        </p:nvSpPr>
        <p:spPr>
          <a:xfrm>
            <a:off x="9604413" y="3749039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888930-259C-3910-D9B6-A1460A5D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1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C914-0401-09B1-A863-9F73C18B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Flatten Layer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3ACA1-DC5B-76DD-173A-2D3B0BD8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Main work: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Dimensionality Reduction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Preparation for Fully Connected Layers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Information Preservation</a:t>
            </a:r>
          </a:p>
          <a:p>
            <a:endParaRPr lang="en-US" b="0" i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1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Parameter:</a:t>
            </a:r>
          </a:p>
          <a:p>
            <a:pPr>
              <a:lnSpc>
                <a:spcPct val="100000"/>
              </a:lnSpc>
            </a:pPr>
            <a:r>
              <a:rPr lang="en-US" err="1"/>
              <a:t>start_dim</a:t>
            </a:r>
            <a:r>
              <a:rPr lang="en-US"/>
              <a:t>=1</a:t>
            </a:r>
          </a:p>
          <a:p>
            <a:pPr>
              <a:lnSpc>
                <a:spcPct val="100000"/>
              </a:lnSpc>
            </a:pPr>
            <a:r>
              <a:rPr lang="en-US" err="1"/>
              <a:t>end_dim</a:t>
            </a:r>
            <a:r>
              <a:rPr lang="en-US"/>
              <a:t>=-1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71D6D0-68D4-4AE0-CBD0-0255633F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7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0F2A9-A1D9-F408-29E3-306BDE47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What is Deep Learning?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F6576F-B0E4-E109-F549-F2797274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457B92-2894-1421-1165-83F91CA4E0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86" y="1517210"/>
            <a:ext cx="8845627" cy="49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5EB39-394D-8DCE-7416-8B07FC83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AlexNet</a:t>
            </a:r>
            <a:r>
              <a:rPr lang="en-US"/>
              <a:t> (2012)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C4C93-F454-5D83-F204-3AEF0873684F}"/>
              </a:ext>
            </a:extLst>
          </p:cNvPr>
          <p:cNvSpPr txBox="1"/>
          <p:nvPr/>
        </p:nvSpPr>
        <p:spPr>
          <a:xfrm>
            <a:off x="7775613" y="648516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Understanding </a:t>
            </a:r>
            <a:r>
              <a:rPr lang="en-US" err="1">
                <a:hlinkClick r:id="rId4"/>
              </a:rPr>
              <a:t>AlexNet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F0064-2450-A04F-E743-480C8BB370E8}"/>
              </a:ext>
            </a:extLst>
          </p:cNvPr>
          <p:cNvSpPr txBox="1"/>
          <p:nvPr/>
        </p:nvSpPr>
        <p:spPr>
          <a:xfrm>
            <a:off x="1673186" y="1690688"/>
            <a:ext cx="1828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2BEBA-8195-8FC7-D942-C036EDA70342}"/>
              </a:ext>
            </a:extLst>
          </p:cNvPr>
          <p:cNvSpPr txBox="1"/>
          <p:nvPr/>
        </p:nvSpPr>
        <p:spPr>
          <a:xfrm>
            <a:off x="6678333" y="1690688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E38F361-26A1-8026-3E93-1D2AABA120FB}"/>
              </a:ext>
            </a:extLst>
          </p:cNvPr>
          <p:cNvSpPr/>
          <p:nvPr/>
        </p:nvSpPr>
        <p:spPr>
          <a:xfrm>
            <a:off x="8007426" y="3853155"/>
            <a:ext cx="1433754" cy="239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D3E4481-090F-2E70-1D5B-CC18D663B47F}"/>
              </a:ext>
            </a:extLst>
          </p:cNvPr>
          <p:cNvSpPr txBox="1"/>
          <p:nvPr/>
        </p:nvSpPr>
        <p:spPr>
          <a:xfrm>
            <a:off x="9604413" y="3749039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A1A025-5622-2E40-DD4A-0771066F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8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2BE6-2073-EE37-C1F4-7F9804B1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 Connected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2A2E-7C73-D0E2-85EC-180EEA437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Main work: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Feature Integration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Classification or Regression</a:t>
            </a:r>
          </a:p>
          <a:p>
            <a:pPr marL="0" indent="0">
              <a:buNone/>
            </a:pPr>
            <a:endParaRPr lang="en-US" b="0" i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1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Parameter:</a:t>
            </a:r>
          </a:p>
          <a:p>
            <a:pPr>
              <a:lnSpc>
                <a:spcPct val="100000"/>
              </a:lnSpc>
            </a:pPr>
            <a:r>
              <a:rPr lang="en-US" err="1"/>
              <a:t>in_features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err="1"/>
              <a:t>out_features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4B85C-D0D3-1452-7A6C-15B1BA88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1FD3-F8E8-BB51-3B5C-936AA788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Dropout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F84A-CA03-22BC-6C3C-D0BB5229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Main work: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Preventing Overfitting</a:t>
            </a:r>
          </a:p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Improving Generalization</a:t>
            </a:r>
          </a:p>
          <a:p>
            <a:endParaRPr lang="en-US" b="0" i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1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Parameter:</a:t>
            </a:r>
          </a:p>
          <a:p>
            <a:pPr>
              <a:lnSpc>
                <a:spcPct val="100000"/>
              </a:lnSpc>
            </a:pPr>
            <a:r>
              <a:rPr lang="en-US"/>
              <a:t>p=0.5</a:t>
            </a:r>
          </a:p>
        </p:txBody>
      </p:sp>
      <p:grpSp>
        <p:nvGrpSpPr>
          <p:cNvPr id="4" name="Group 2050">
            <a:extLst>
              <a:ext uri="{FF2B5EF4-FFF2-40B4-BE49-F238E27FC236}">
                <a16:creationId xmlns:a16="http://schemas.microsoft.com/office/drawing/2014/main" id="{83CA737B-79CA-9781-7E32-A93225B99CAF}"/>
              </a:ext>
            </a:extLst>
          </p:cNvPr>
          <p:cNvGrpSpPr/>
          <p:nvPr/>
        </p:nvGrpSpPr>
        <p:grpSpPr>
          <a:xfrm>
            <a:off x="6511426" y="1082901"/>
            <a:ext cx="4842374" cy="4692197"/>
            <a:chOff x="6294474" y="1316577"/>
            <a:chExt cx="4842374" cy="4692197"/>
          </a:xfrm>
        </p:grpSpPr>
        <p:sp>
          <p:nvSpPr>
            <p:cNvPr id="5" name="Oval 51">
              <a:extLst>
                <a:ext uri="{FF2B5EF4-FFF2-40B4-BE49-F238E27FC236}">
                  <a16:creationId xmlns:a16="http://schemas.microsoft.com/office/drawing/2014/main" id="{5B4C7AC3-2BFA-7FEB-2F78-9DD18C99A47E}"/>
                </a:ext>
              </a:extLst>
            </p:cNvPr>
            <p:cNvSpPr/>
            <p:nvPr/>
          </p:nvSpPr>
          <p:spPr>
            <a:xfrm>
              <a:off x="6294474" y="2075722"/>
              <a:ext cx="914397" cy="914397"/>
            </a:xfrm>
            <a:prstGeom prst="ellipse">
              <a:avLst/>
            </a:prstGeom>
            <a:solidFill>
              <a:srgbClr val="009FB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2">
              <a:extLst>
                <a:ext uri="{FF2B5EF4-FFF2-40B4-BE49-F238E27FC236}">
                  <a16:creationId xmlns:a16="http://schemas.microsoft.com/office/drawing/2014/main" id="{7CF6A271-AE94-4328-B449-E0CCE29C4AA4}"/>
                </a:ext>
              </a:extLst>
            </p:cNvPr>
            <p:cNvSpPr/>
            <p:nvPr/>
          </p:nvSpPr>
          <p:spPr>
            <a:xfrm>
              <a:off x="6294474" y="3205477"/>
              <a:ext cx="914397" cy="914397"/>
            </a:xfrm>
            <a:prstGeom prst="ellipse">
              <a:avLst/>
            </a:prstGeom>
            <a:solidFill>
              <a:srgbClr val="009FB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53">
              <a:extLst>
                <a:ext uri="{FF2B5EF4-FFF2-40B4-BE49-F238E27FC236}">
                  <a16:creationId xmlns:a16="http://schemas.microsoft.com/office/drawing/2014/main" id="{428D22AD-71DB-CF6A-A13C-6D6B2AEDCC0D}"/>
                </a:ext>
              </a:extLst>
            </p:cNvPr>
            <p:cNvSpPr/>
            <p:nvPr/>
          </p:nvSpPr>
          <p:spPr>
            <a:xfrm>
              <a:off x="6294474" y="4335232"/>
              <a:ext cx="914397" cy="914397"/>
            </a:xfrm>
            <a:prstGeom prst="ellipse">
              <a:avLst/>
            </a:prstGeom>
            <a:solidFill>
              <a:srgbClr val="009FB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55">
              <a:extLst>
                <a:ext uri="{FF2B5EF4-FFF2-40B4-BE49-F238E27FC236}">
                  <a16:creationId xmlns:a16="http://schemas.microsoft.com/office/drawing/2014/main" id="{D1F667A3-70FF-515D-B504-1D87A2A27327}"/>
                </a:ext>
              </a:extLst>
            </p:cNvPr>
            <p:cNvSpPr/>
            <p:nvPr/>
          </p:nvSpPr>
          <p:spPr>
            <a:xfrm>
              <a:off x="8258463" y="5094377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56">
              <a:extLst>
                <a:ext uri="{FF2B5EF4-FFF2-40B4-BE49-F238E27FC236}">
                  <a16:creationId xmlns:a16="http://schemas.microsoft.com/office/drawing/2014/main" id="{10F0DFEE-EA6A-12F5-AD0A-46F7767AE94F}"/>
                </a:ext>
              </a:extLst>
            </p:cNvPr>
            <p:cNvSpPr/>
            <p:nvPr/>
          </p:nvSpPr>
          <p:spPr>
            <a:xfrm>
              <a:off x="8258463" y="3835111"/>
              <a:ext cx="914397" cy="914397"/>
            </a:xfrm>
            <a:prstGeom prst="ellipse">
              <a:avLst/>
            </a:prstGeom>
            <a:solidFill>
              <a:srgbClr val="FED766">
                <a:alpha val="50000"/>
              </a:srgbClr>
            </a:solidFill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57">
              <a:extLst>
                <a:ext uri="{FF2B5EF4-FFF2-40B4-BE49-F238E27FC236}">
                  <a16:creationId xmlns:a16="http://schemas.microsoft.com/office/drawing/2014/main" id="{6F2946CB-FC92-098B-3065-98A4D7122D3B}"/>
                </a:ext>
              </a:extLst>
            </p:cNvPr>
            <p:cNvSpPr/>
            <p:nvPr/>
          </p:nvSpPr>
          <p:spPr>
            <a:xfrm>
              <a:off x="8258463" y="2575844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58">
              <a:extLst>
                <a:ext uri="{FF2B5EF4-FFF2-40B4-BE49-F238E27FC236}">
                  <a16:creationId xmlns:a16="http://schemas.microsoft.com/office/drawing/2014/main" id="{4D0ADF64-59FB-F3C9-2A78-DF018A80ED54}"/>
                </a:ext>
              </a:extLst>
            </p:cNvPr>
            <p:cNvSpPr/>
            <p:nvPr/>
          </p:nvSpPr>
          <p:spPr>
            <a:xfrm>
              <a:off x="8258463" y="1316577"/>
              <a:ext cx="914397" cy="914397"/>
            </a:xfrm>
            <a:prstGeom prst="ellipse">
              <a:avLst/>
            </a:prstGeom>
            <a:solidFill>
              <a:srgbClr val="FED766">
                <a:alpha val="50000"/>
              </a:srgbClr>
            </a:solidFill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59">
              <a:extLst>
                <a:ext uri="{FF2B5EF4-FFF2-40B4-BE49-F238E27FC236}">
                  <a16:creationId xmlns:a16="http://schemas.microsoft.com/office/drawing/2014/main" id="{C81FCE90-A174-44CA-2F36-2A91B0B23A8B}"/>
                </a:ext>
              </a:extLst>
            </p:cNvPr>
            <p:cNvSpPr/>
            <p:nvPr/>
          </p:nvSpPr>
          <p:spPr>
            <a:xfrm>
              <a:off x="10222451" y="3946855"/>
              <a:ext cx="914397" cy="914397"/>
            </a:xfrm>
            <a:prstGeom prst="ellipse">
              <a:avLst/>
            </a:prstGeom>
            <a:solidFill>
              <a:srgbClr val="FE4A4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61">
              <a:extLst>
                <a:ext uri="{FF2B5EF4-FFF2-40B4-BE49-F238E27FC236}">
                  <a16:creationId xmlns:a16="http://schemas.microsoft.com/office/drawing/2014/main" id="{70FFA18A-30BD-EA6F-4A78-38763BA09538}"/>
                </a:ext>
              </a:extLst>
            </p:cNvPr>
            <p:cNvSpPr/>
            <p:nvPr/>
          </p:nvSpPr>
          <p:spPr>
            <a:xfrm>
              <a:off x="10222451" y="2464098"/>
              <a:ext cx="914397" cy="914397"/>
            </a:xfrm>
            <a:prstGeom prst="ellipse">
              <a:avLst/>
            </a:prstGeom>
            <a:solidFill>
              <a:srgbClr val="FE4A4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026">
              <a:extLst>
                <a:ext uri="{FF2B5EF4-FFF2-40B4-BE49-F238E27FC236}">
                  <a16:creationId xmlns:a16="http://schemas.microsoft.com/office/drawing/2014/main" id="{872767B4-4476-2959-7595-C1F64551295A}"/>
                </a:ext>
              </a:extLst>
            </p:cNvPr>
            <p:cNvCxnSpPr>
              <a:stCxn id="5" idx="6"/>
              <a:endCxn id="11" idx="2"/>
            </p:cNvCxnSpPr>
            <p:nvPr/>
          </p:nvCxnSpPr>
          <p:spPr>
            <a:xfrm flipV="1">
              <a:off x="7208871" y="1773776"/>
              <a:ext cx="1049592" cy="759145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031">
              <a:extLst>
                <a:ext uri="{FF2B5EF4-FFF2-40B4-BE49-F238E27FC236}">
                  <a16:creationId xmlns:a16="http://schemas.microsoft.com/office/drawing/2014/main" id="{3C130A21-DFCA-0B46-332F-CEC463A00E12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7208871" y="2532921"/>
              <a:ext cx="1049591" cy="607673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034">
              <a:extLst>
                <a:ext uri="{FF2B5EF4-FFF2-40B4-BE49-F238E27FC236}">
                  <a16:creationId xmlns:a16="http://schemas.microsoft.com/office/drawing/2014/main" id="{B545E33B-8B71-8A3A-28E2-AA6002BECAE7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7208871" y="2532921"/>
              <a:ext cx="1049592" cy="1759389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037">
              <a:extLst>
                <a:ext uri="{FF2B5EF4-FFF2-40B4-BE49-F238E27FC236}">
                  <a16:creationId xmlns:a16="http://schemas.microsoft.com/office/drawing/2014/main" id="{16294AE0-BB30-B2F3-6BBD-BC801CF18E37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 flipV="1">
              <a:off x="7208871" y="1773776"/>
              <a:ext cx="1049592" cy="1888900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040">
              <a:extLst>
                <a:ext uri="{FF2B5EF4-FFF2-40B4-BE49-F238E27FC236}">
                  <a16:creationId xmlns:a16="http://schemas.microsoft.com/office/drawing/2014/main" id="{17537896-9D5C-5A01-1F5A-7B0266F68DE3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7208871" y="2532921"/>
              <a:ext cx="1049592" cy="3018655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043">
              <a:extLst>
                <a:ext uri="{FF2B5EF4-FFF2-40B4-BE49-F238E27FC236}">
                  <a16:creationId xmlns:a16="http://schemas.microsoft.com/office/drawing/2014/main" id="{9F224855-4FA7-73A0-0EC4-1569F8C52E58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7208871" y="3033043"/>
              <a:ext cx="1049592" cy="629633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046">
              <a:extLst>
                <a:ext uri="{FF2B5EF4-FFF2-40B4-BE49-F238E27FC236}">
                  <a16:creationId xmlns:a16="http://schemas.microsoft.com/office/drawing/2014/main" id="{259AC9D4-DCAD-0139-8004-1B0818C29AF8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208871" y="3662676"/>
              <a:ext cx="1049592" cy="629634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1049">
              <a:extLst>
                <a:ext uri="{FF2B5EF4-FFF2-40B4-BE49-F238E27FC236}">
                  <a16:creationId xmlns:a16="http://schemas.microsoft.com/office/drawing/2014/main" id="{80A35FFC-C91E-3310-39B9-02965CB4A85C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7208871" y="3662676"/>
              <a:ext cx="1049592" cy="1888900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052">
              <a:extLst>
                <a:ext uri="{FF2B5EF4-FFF2-40B4-BE49-F238E27FC236}">
                  <a16:creationId xmlns:a16="http://schemas.microsoft.com/office/drawing/2014/main" id="{6384F2EC-E81C-2683-803B-80A0D688F81A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7208871" y="1773776"/>
              <a:ext cx="1049592" cy="3018655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1053">
              <a:extLst>
                <a:ext uri="{FF2B5EF4-FFF2-40B4-BE49-F238E27FC236}">
                  <a16:creationId xmlns:a16="http://schemas.microsoft.com/office/drawing/2014/main" id="{EB7BA068-3094-6808-408F-687A655884D5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7208871" y="3033043"/>
              <a:ext cx="1049592" cy="1759388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1054">
              <a:extLst>
                <a:ext uri="{FF2B5EF4-FFF2-40B4-BE49-F238E27FC236}">
                  <a16:creationId xmlns:a16="http://schemas.microsoft.com/office/drawing/2014/main" id="{52815C98-AA6B-11B7-305C-4C10BAC5A440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7208871" y="4292310"/>
              <a:ext cx="1049592" cy="500121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1055">
              <a:extLst>
                <a:ext uri="{FF2B5EF4-FFF2-40B4-BE49-F238E27FC236}">
                  <a16:creationId xmlns:a16="http://schemas.microsoft.com/office/drawing/2014/main" id="{37B5D394-DDE7-6C92-58EA-C13B883E0F4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7208871" y="4792431"/>
              <a:ext cx="1049592" cy="759145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064">
              <a:extLst>
                <a:ext uri="{FF2B5EF4-FFF2-40B4-BE49-F238E27FC236}">
                  <a16:creationId xmlns:a16="http://schemas.microsoft.com/office/drawing/2014/main" id="{E6E865A4-774E-2FC7-89F0-278F34A41FB6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9172860" y="1773776"/>
              <a:ext cx="1049591" cy="1147521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1067">
              <a:extLst>
                <a:ext uri="{FF2B5EF4-FFF2-40B4-BE49-F238E27FC236}">
                  <a16:creationId xmlns:a16="http://schemas.microsoft.com/office/drawing/2014/main" id="{384E8A31-3536-B024-75CF-71C7A4729B7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9172860" y="1773776"/>
              <a:ext cx="1049591" cy="2630278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1071">
              <a:extLst>
                <a:ext uri="{FF2B5EF4-FFF2-40B4-BE49-F238E27FC236}">
                  <a16:creationId xmlns:a16="http://schemas.microsoft.com/office/drawing/2014/main" id="{C5164F7F-4E6A-5E2F-681C-A897ED657481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9172860" y="2921297"/>
              <a:ext cx="1049591" cy="111746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074">
              <a:extLst>
                <a:ext uri="{FF2B5EF4-FFF2-40B4-BE49-F238E27FC236}">
                  <a16:creationId xmlns:a16="http://schemas.microsoft.com/office/drawing/2014/main" id="{CCC7E290-C3D1-5235-6B24-8BB212A27D8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9172860" y="3033043"/>
              <a:ext cx="1049591" cy="1371011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1078">
              <a:extLst>
                <a:ext uri="{FF2B5EF4-FFF2-40B4-BE49-F238E27FC236}">
                  <a16:creationId xmlns:a16="http://schemas.microsoft.com/office/drawing/2014/main" id="{D8E597B1-9F65-2830-CA4F-BC51F9BF570E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9172860" y="2921297"/>
              <a:ext cx="1049591" cy="1371013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1081">
              <a:extLst>
                <a:ext uri="{FF2B5EF4-FFF2-40B4-BE49-F238E27FC236}">
                  <a16:creationId xmlns:a16="http://schemas.microsoft.com/office/drawing/2014/main" id="{BB31CD24-6744-354A-3132-1C588AF2789C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9172860" y="4292310"/>
              <a:ext cx="1049591" cy="111744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1084">
              <a:extLst>
                <a:ext uri="{FF2B5EF4-FFF2-40B4-BE49-F238E27FC236}">
                  <a16:creationId xmlns:a16="http://schemas.microsoft.com/office/drawing/2014/main" id="{2F42156C-8F95-B9A5-C546-CBF1EA9C00F5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9172860" y="2819661"/>
              <a:ext cx="1049591" cy="2731915"/>
            </a:xfrm>
            <a:prstGeom prst="straightConnector1">
              <a:avLst/>
            </a:prstGeom>
            <a:ln w="38100">
              <a:solidFill>
                <a:srgbClr val="FFD6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2047">
              <a:extLst>
                <a:ext uri="{FF2B5EF4-FFF2-40B4-BE49-F238E27FC236}">
                  <a16:creationId xmlns:a16="http://schemas.microsoft.com/office/drawing/2014/main" id="{E7555F5A-2036-8EB4-35F5-541891D4BC00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9172860" y="4404054"/>
              <a:ext cx="1049591" cy="1147522"/>
            </a:xfrm>
            <a:prstGeom prst="straightConnector1">
              <a:avLst/>
            </a:prstGeom>
            <a:ln w="38100">
              <a:solidFill>
                <a:srgbClr val="FFD6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投影片編號版面配置區 33">
            <a:extLst>
              <a:ext uri="{FF2B5EF4-FFF2-40B4-BE49-F238E27FC236}">
                <a16:creationId xmlns:a16="http://schemas.microsoft.com/office/drawing/2014/main" id="{F2962CE2-6FF7-C677-859A-7272FED6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5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457B92-2894-1421-1165-83F91CA4E0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86" y="1517210"/>
            <a:ext cx="8845627" cy="49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5EB39-394D-8DCE-7416-8B07FC83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AlexNet</a:t>
            </a:r>
            <a:r>
              <a:rPr lang="en-US"/>
              <a:t> (2012)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C4C93-F454-5D83-F204-3AEF0873684F}"/>
              </a:ext>
            </a:extLst>
          </p:cNvPr>
          <p:cNvSpPr txBox="1"/>
          <p:nvPr/>
        </p:nvSpPr>
        <p:spPr>
          <a:xfrm>
            <a:off x="7775613" y="648516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Understanding </a:t>
            </a:r>
            <a:r>
              <a:rPr lang="en-US" err="1">
                <a:hlinkClick r:id="rId4"/>
              </a:rPr>
              <a:t>AlexNet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F0064-2450-A04F-E743-480C8BB370E8}"/>
              </a:ext>
            </a:extLst>
          </p:cNvPr>
          <p:cNvSpPr txBox="1"/>
          <p:nvPr/>
        </p:nvSpPr>
        <p:spPr>
          <a:xfrm>
            <a:off x="1673186" y="1690688"/>
            <a:ext cx="1828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FB48F-76D6-BA71-CA75-FB58087C01AD}"/>
              </a:ext>
            </a:extLst>
          </p:cNvPr>
          <p:cNvSpPr txBox="1"/>
          <p:nvPr/>
        </p:nvSpPr>
        <p:spPr>
          <a:xfrm>
            <a:off x="9604413" y="3749039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2BEBA-8195-8FC7-D942-C036EDA70342}"/>
              </a:ext>
            </a:extLst>
          </p:cNvPr>
          <p:cNvSpPr txBox="1"/>
          <p:nvPr/>
        </p:nvSpPr>
        <p:spPr>
          <a:xfrm>
            <a:off x="6678333" y="1690688"/>
            <a:ext cx="2194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E38F361-26A1-8026-3E93-1D2AABA120FB}"/>
              </a:ext>
            </a:extLst>
          </p:cNvPr>
          <p:cNvSpPr/>
          <p:nvPr/>
        </p:nvSpPr>
        <p:spPr>
          <a:xfrm>
            <a:off x="9604413" y="4206239"/>
            <a:ext cx="914400" cy="1821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9BC98-6B55-87CB-6064-3903D0FC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56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A3E4-1E94-62BF-3EDC-E38D6152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 Function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16CB05-5617-CAB8-AFAD-6428D26EB8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1603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i="0">
                    <a:solidFill>
                      <a:srgbClr val="111111"/>
                    </a:solidFill>
                    <a:effectLst/>
                    <a:latin typeface="Roboto" panose="02000000000000000000" pitchFamily="2" charset="0"/>
                  </a:rPr>
                  <a:t>Main work:</a:t>
                </a:r>
              </a:p>
              <a:p>
                <a:r>
                  <a:rPr lang="en-US" sz="2400">
                    <a:solidFill>
                      <a:srgbClr val="111111"/>
                    </a:solidFill>
                    <a:latin typeface="Roboto" panose="02000000000000000000" pitchFamily="2" charset="0"/>
                  </a:rPr>
                  <a:t>Find d</a:t>
                </a:r>
                <a:r>
                  <a:rPr lang="en-US" sz="2400" b="0" i="0">
                    <a:solidFill>
                      <a:srgbClr val="111111"/>
                    </a:solidFill>
                    <a:effectLst/>
                    <a:latin typeface="Roboto" panose="02000000000000000000" pitchFamily="2" charset="0"/>
                  </a:rPr>
                  <a:t>ifference between actual and predicted values</a:t>
                </a:r>
                <a:endParaRPr lang="en-US" sz="2400" i="1">
                  <a:effectLst/>
                  <a:latin typeface="Cambria Math" panose="020405030504060302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i="1">
                  <a:effectLst/>
                  <a:latin typeface="Cambria Math" panose="020405030504060302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𝐿𝑜𝑠𝑠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i="1">
                  <a:latin typeface="Cambria Math" panose="020405030504060302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16CB05-5617-CAB8-AFAD-6428D26EB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1603375"/>
              </a:xfrm>
              <a:blipFill>
                <a:blip r:embed="rId4"/>
                <a:stretch>
                  <a:fillRect l="-928" t="-7224" b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EBDEA391-F8FE-DA34-9E53-00E62BA8D1DB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Optimizer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98CBBAB-AD3A-0BB7-5CF6-BD08F2D1D1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754563"/>
                <a:ext cx="10515600" cy="20156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solidFill>
                      <a:srgbClr val="111111"/>
                    </a:solidFill>
                    <a:latin typeface="Roboto" panose="02000000000000000000" pitchFamily="2" charset="0"/>
                  </a:rPr>
                  <a:t>Main work:</a:t>
                </a:r>
              </a:p>
              <a:p>
                <a:r>
                  <a:rPr lang="en-US" altLang="zh-TW" sz="2400" dirty="0">
                    <a:solidFill>
                      <a:srgbClr val="111111"/>
                    </a:solidFill>
                    <a:latin typeface="Roboto" panose="02000000000000000000" pitchFamily="2" charset="0"/>
                  </a:rPr>
                  <a:t>Helps neural networks adjust parameters</a:t>
                </a:r>
              </a:p>
              <a:p>
                <a:pPr marL="0" indent="0">
                  <a:buNone/>
                </a:pPr>
                <a:endParaRPr lang="en-US" sz="2400" i="1" kern="100" dirty="0">
                  <a:solidFill>
                    <a:srgbClr val="111111"/>
                  </a:solidFill>
                  <a:effectLst/>
                  <a:latin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111111"/>
                  </a:solidFill>
                  <a:latin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98CBBAB-AD3A-0BB7-5CF6-BD08F2D1D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54563"/>
                <a:ext cx="10515600" cy="2015692"/>
              </a:xfrm>
              <a:prstGeom prst="rect">
                <a:avLst/>
              </a:prstGeom>
              <a:blipFill>
                <a:blip r:embed="rId6"/>
                <a:stretch>
                  <a:fillRect l="-928" t="-3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3775EE-F93E-0072-0D28-3CC41E4D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4AF7-381E-4B84-EAAA-D97E9FC4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590E5D-D8F3-0145-BC3A-D2FBCA4BF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883464"/>
              </p:ext>
            </p:extLst>
          </p:nvPr>
        </p:nvGraphicFramePr>
        <p:xfrm>
          <a:off x="554180" y="1302816"/>
          <a:ext cx="10406575" cy="4928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049">
                  <a:extLst>
                    <a:ext uri="{9D8B030D-6E8A-4147-A177-3AD203B41FA5}">
                      <a16:colId xmlns:a16="http://schemas.microsoft.com/office/drawing/2014/main" val="3352622821"/>
                    </a:ext>
                  </a:extLst>
                </a:gridCol>
                <a:gridCol w="7982526">
                  <a:extLst>
                    <a:ext uri="{9D8B030D-6E8A-4147-A177-3AD203B41FA5}">
                      <a16:colId xmlns:a16="http://schemas.microsoft.com/office/drawing/2014/main" val="3727385400"/>
                    </a:ext>
                  </a:extLst>
                </a:gridCol>
              </a:tblGrid>
              <a:tr h="442322">
                <a:tc>
                  <a:txBody>
                    <a:bodyPr/>
                    <a:lstStyle/>
                    <a:p>
                      <a:pPr fontAlgn="b"/>
                      <a:r>
                        <a:rPr lang="en-US" sz="2400" b="1">
                          <a:effectLst/>
                        </a:rPr>
                        <a:t>Component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 b="1">
                          <a:effectLst/>
                        </a:rPr>
                        <a:t>Main Work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743316717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Convolutional Layer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rgbClr val="11111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Feature Extraction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93942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 Pooling Layer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111111"/>
                          </a:solidFill>
                          <a:effectLst/>
                          <a:latin typeface="Roboto" panose="02000000000000000000" pitchFamily="2" charset="0"/>
                        </a:rPr>
                        <a:t>Noise Suppression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0712461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Flatten Layer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i="0" dirty="0">
                          <a:solidFill>
                            <a:srgbClr val="111111"/>
                          </a:solidFill>
                          <a:effectLst/>
                          <a:latin typeface="Roboto" panose="02000000000000000000" pitchFamily="2" charset="0"/>
                        </a:rPr>
                        <a:t>Preparation for Fully Connected Layers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972270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dirty="0"/>
                        <a:t>Fully Connected Layer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111111"/>
                          </a:solidFill>
                          <a:effectLst/>
                          <a:latin typeface="Roboto" panose="02000000000000000000" pitchFamily="2" charset="0"/>
                        </a:rPr>
                        <a:t>Feature Integration and Get Result.</a:t>
                      </a:r>
                      <a:endParaRPr lang="en-US" sz="1800" b="0" i="0" dirty="0">
                        <a:solidFill>
                          <a:srgbClr val="111111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160812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Dropout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>
                          <a:solidFill>
                            <a:srgbClr val="111111"/>
                          </a:solidFill>
                          <a:effectLst/>
                          <a:latin typeface="Roboto" panose="02000000000000000000" pitchFamily="2" charset="0"/>
                        </a:rPr>
                        <a:t>Preventing Overfitting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128845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Loss Function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rgbClr val="111111"/>
                          </a:solidFill>
                          <a:latin typeface="Roboto" panose="02000000000000000000" pitchFamily="2" charset="0"/>
                        </a:rPr>
                        <a:t>Find d</a:t>
                      </a:r>
                      <a:r>
                        <a:rPr lang="en-US" sz="1800" b="0" i="0">
                          <a:solidFill>
                            <a:srgbClr val="111111"/>
                          </a:solidFill>
                          <a:effectLst/>
                          <a:latin typeface="Roboto" panose="02000000000000000000" pitchFamily="2" charset="0"/>
                        </a:rPr>
                        <a:t>ifference between actual and predicted values</a:t>
                      </a:r>
                      <a:endParaRPr lang="en-US" sz="1800" i="1">
                        <a:effectLst/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568076"/>
                  </a:ext>
                </a:extLst>
              </a:tr>
              <a:tr h="755854">
                <a:tc>
                  <a:txBody>
                    <a:bodyPr/>
                    <a:lstStyle/>
                    <a:p>
                      <a:r>
                        <a:rPr lang="fr-FR"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Optimizer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rgbClr val="111111"/>
                          </a:solidFill>
                          <a:latin typeface="Roboto" panose="02000000000000000000" pitchFamily="2" charset="0"/>
                        </a:rPr>
                        <a:t>Helps neural networks adjust 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238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9A2048A-01E5-44D0-B148-13380ED62949}"/>
              </a:ext>
            </a:extLst>
          </p:cNvPr>
          <p:cNvSpPr txBox="1"/>
          <p:nvPr/>
        </p:nvSpPr>
        <p:spPr>
          <a:xfrm>
            <a:off x="8853819" y="6356350"/>
            <a:ext cx="2256761" cy="37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8"/>
              </a:rPr>
              <a:t>Papers With Code</a:t>
            </a:r>
            <a:endParaRPr 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6C3E878-2E9B-7744-1074-98AD71F2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4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DE60-9C54-E88F-107F-9AA92FAB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Classification Example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F9E79-0770-4EBA-DDC8-8636E836F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Hyperparameters</a:t>
            </a:r>
          </a:p>
          <a:p>
            <a:r>
              <a:rPr lang="en-US"/>
              <a:t>Dataset </a:t>
            </a:r>
          </a:p>
          <a:p>
            <a:r>
              <a:rPr lang="en-US" err="1"/>
              <a:t>DataLoader</a:t>
            </a:r>
            <a:endParaRPr lang="en-US"/>
          </a:p>
          <a:p>
            <a:r>
              <a:rPr lang="en-US"/>
              <a:t>Model</a:t>
            </a:r>
          </a:p>
          <a:p>
            <a:r>
              <a:rPr lang="en-US"/>
              <a:t>Evaluation</a:t>
            </a:r>
          </a:p>
          <a:p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2FFF77-654A-C44C-149C-22F2ADFD783B}"/>
              </a:ext>
            </a:extLst>
          </p:cNvPr>
          <p:cNvSpPr txBox="1"/>
          <p:nvPr/>
        </p:nvSpPr>
        <p:spPr>
          <a:xfrm>
            <a:off x="838200" y="5784989"/>
            <a:ext cx="4008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【</a:t>
            </a:r>
            <a:r>
              <a:rPr lang="en-US" sz="4000" err="1"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zh-TW" altLang="en-US" sz="4000"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教程</a:t>
            </a:r>
            <a:r>
              <a:rPr lang="en-US" altLang="zh-TW" sz="4000"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】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FCCE58-830F-B796-81CD-3AC668D5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7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BEA41-5917-DD61-AC8C-594D2F99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5BFE2-F931-5FB6-B73E-43641234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CC63F4-BE9C-5595-1F5B-F47A93B7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86ABB-B564-74BF-C45D-651DF3E8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神經元</a:t>
            </a:r>
            <a:r>
              <a:rPr lang="en-US" altLang="zh-TW"/>
              <a:t>-</a:t>
            </a:r>
            <a:r>
              <a:rPr lang="zh-TW" altLang="en-US"/>
              <a:t>激活函數</a:t>
            </a:r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04F9BAA-74FF-EAFB-50BA-1A22D5154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059" y="1690688"/>
            <a:ext cx="5704535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34069A-ABD9-84A2-2886-B1E4C9E1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42" y="2479367"/>
            <a:ext cx="5436199" cy="291276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1E24209-A586-C539-A39D-4518689F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02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0F2A9-A1D9-F408-29E3-306BDE47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>
                <a:latin typeface="Arial"/>
                <a:ea typeface="新細明體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Tips for Deep Learning?</a:t>
            </a:r>
            <a:endParaRPr lang="en-US" sz="4000">
              <a:latin typeface="Arial"/>
              <a:ea typeface="新細明體"/>
              <a:cs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76211B-9382-E527-BFD2-C8AA49D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7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6824FE-1ECD-B712-D6DA-1F38893D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Learning ≈ Looking for a Function</a:t>
            </a:r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51E567-2C16-FFD9-E4A4-FDF6AD71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715" y="198943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AAECED8-3405-86E1-F346-2F0B8BA01797}"/>
                  </a:ext>
                </a:extLst>
              </p:cNvPr>
              <p:cNvSpPr txBox="1"/>
              <p:nvPr/>
            </p:nvSpPr>
            <p:spPr>
              <a:xfrm>
                <a:off x="838200" y="1389275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>
                    <a:latin typeface="Cambria Math" panose="02040503050406030204" pitchFamily="18" charset="0"/>
                  </a:rPr>
                  <a:t>Speech Recognition</a:t>
                </a:r>
                <a:endParaRPr lang="en-US" sz="3600" b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                    )</m:t>
                    </m:r>
                  </m:oMath>
                </a14:m>
                <a:r>
                  <a:rPr lang="en-US" sz="3600"/>
                  <a:t> = “How are you”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AAECED8-3405-86E1-F346-2F0B8BA01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89275"/>
                <a:ext cx="6096000" cy="1200329"/>
              </a:xfrm>
              <a:prstGeom prst="rect">
                <a:avLst/>
              </a:prstGeom>
              <a:blipFill>
                <a:blip r:embed="rId3"/>
                <a:stretch>
                  <a:fillRect l="-3100" t="-8122" r="-1100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EB03E601-5358-D2A2-5A70-4EF10A0E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15" y="3718770"/>
            <a:ext cx="10160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259784D-6CF6-9026-1F51-A335B69833FA}"/>
                  </a:ext>
                </a:extLst>
              </p:cNvPr>
              <p:cNvSpPr txBox="1"/>
              <p:nvPr/>
            </p:nvSpPr>
            <p:spPr>
              <a:xfrm>
                <a:off x="838200" y="3118606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>
                    <a:latin typeface="Cambria Math" panose="02040503050406030204" pitchFamily="18" charset="0"/>
                  </a:rPr>
                  <a:t>Image Recognition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                    )</m:t>
                    </m:r>
                  </m:oMath>
                </a14:m>
                <a:r>
                  <a:rPr lang="en-US" sz="3600"/>
                  <a:t> = “Cat”</a:t>
                </a: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259784D-6CF6-9026-1F51-A335B698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18606"/>
                <a:ext cx="6096000" cy="1200329"/>
              </a:xfrm>
              <a:prstGeom prst="rect">
                <a:avLst/>
              </a:prstGeom>
              <a:blipFill>
                <a:blip r:embed="rId5"/>
                <a:stretch>
                  <a:fillRect l="-3100" t="-8163" b="-18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5A75796F-992C-5D6E-28FB-F180942AE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715" y="544810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ABA065F-9E77-7CF9-B215-19F2C677B739}"/>
                  </a:ext>
                </a:extLst>
              </p:cNvPr>
              <p:cNvSpPr txBox="1"/>
              <p:nvPr/>
            </p:nvSpPr>
            <p:spPr>
              <a:xfrm>
                <a:off x="838200" y="4847938"/>
                <a:ext cx="697576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>
                    <a:latin typeface="Cambria Math" panose="02040503050406030204" pitchFamily="18" charset="0"/>
                  </a:rPr>
                  <a:t>Playing Go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                    )</m:t>
                    </m:r>
                  </m:oMath>
                </a14:m>
                <a:r>
                  <a:rPr lang="en-US" sz="3600"/>
                  <a:t> = “5-5”(next move)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ABA065F-9E77-7CF9-B215-19F2C677B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47938"/>
                <a:ext cx="6975764" cy="1200329"/>
              </a:xfrm>
              <a:prstGeom prst="rect">
                <a:avLst/>
              </a:prstGeom>
              <a:blipFill>
                <a:blip r:embed="rId7"/>
                <a:stretch>
                  <a:fillRect l="-2710" t="-7614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A5FE54-562C-9868-3DBC-D6AA7C1A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88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Tips for Deep Learning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30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1224628" y="2650130"/>
            <a:ext cx="7265094" cy="3726494"/>
            <a:chOff x="3047999" y="2218149"/>
            <a:chExt cx="6774493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7999" y="2218149"/>
              <a:ext cx="5735877" cy="3486411"/>
              <a:chOff x="365341" y="2228587"/>
              <a:chExt cx="5735877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62263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Choosing Proper loss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19674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Mini-batch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377085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New activation function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344965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Learning Rate</a:t>
                </a: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DB92C6D-6242-DA17-71BA-B9E0B2AEF8D2}"/>
                  </a:ext>
                </a:extLst>
              </p:cNvPr>
              <p:cNvSpPr/>
              <p:nvPr/>
            </p:nvSpPr>
            <p:spPr>
              <a:xfrm>
                <a:off x="365341" y="4919073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Momentum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4467613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</p:grpSp>
      <p:pic>
        <p:nvPicPr>
          <p:cNvPr id="11" name="圖形 10" descr="天使的臉部輪廓 以實心填滿">
            <a:extLst>
              <a:ext uri="{FF2B5EF4-FFF2-40B4-BE49-F238E27FC236}">
                <a16:creationId xmlns:a16="http://schemas.microsoft.com/office/drawing/2014/main" id="{882A8F5B-3046-6D0A-0948-D9C922368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4771" y="1702329"/>
            <a:ext cx="914400" cy="914400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D29B219-CD84-F250-D576-164FF7099C72}"/>
              </a:ext>
            </a:extLst>
          </p:cNvPr>
          <p:cNvSpPr/>
          <p:nvPr/>
        </p:nvSpPr>
        <p:spPr>
          <a:xfrm>
            <a:off x="7893653" y="3306135"/>
            <a:ext cx="3190372" cy="61364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ea typeface="新細明體"/>
              </a:rPr>
              <a:t>Early Stopping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AD5BC16-D9B3-30B3-B69A-9F1BB2FFCFB3}"/>
              </a:ext>
            </a:extLst>
          </p:cNvPr>
          <p:cNvSpPr/>
          <p:nvPr/>
        </p:nvSpPr>
        <p:spPr>
          <a:xfrm>
            <a:off x="7893653" y="3919780"/>
            <a:ext cx="3190372" cy="61364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ea typeface="新細明體"/>
              </a:rPr>
              <a:t>Weight decay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CC9499D2-86A3-3C06-4B4C-E894270FF258}"/>
              </a:ext>
            </a:extLst>
          </p:cNvPr>
          <p:cNvSpPr/>
          <p:nvPr/>
        </p:nvSpPr>
        <p:spPr>
          <a:xfrm>
            <a:off x="7893653" y="4533425"/>
            <a:ext cx="3190372" cy="61364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ea typeface="新細明體"/>
              </a:rPr>
              <a:t>Dropout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992EC030-D243-0E96-727C-2B8A1D4B7FB4}"/>
              </a:ext>
            </a:extLst>
          </p:cNvPr>
          <p:cNvSpPr/>
          <p:nvPr/>
        </p:nvSpPr>
        <p:spPr>
          <a:xfrm>
            <a:off x="7893653" y="5147069"/>
            <a:ext cx="3190372" cy="61364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ea typeface="新細明體"/>
              </a:rPr>
              <a:t>Network</a:t>
            </a:r>
          </a:p>
        </p:txBody>
      </p:sp>
      <p:sp>
        <p:nvSpPr>
          <p:cNvPr id="28" name="箭號: 向上 27">
            <a:extLst>
              <a:ext uri="{FF2B5EF4-FFF2-40B4-BE49-F238E27FC236}">
                <a16:creationId xmlns:a16="http://schemas.microsoft.com/office/drawing/2014/main" id="{19687C6E-DCDD-2B10-4EFB-50BD50C214D1}"/>
              </a:ext>
            </a:extLst>
          </p:cNvPr>
          <p:cNvSpPr/>
          <p:nvPr/>
        </p:nvSpPr>
        <p:spPr>
          <a:xfrm rot="5400000">
            <a:off x="7474062" y="3341406"/>
            <a:ext cx="468599" cy="694045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400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Underfitting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31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2870548" y="2186834"/>
            <a:ext cx="7265094" cy="3726494"/>
            <a:chOff x="3047999" y="2218149"/>
            <a:chExt cx="6774493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7999" y="2218149"/>
              <a:ext cx="5735877" cy="3486411"/>
              <a:chOff x="365341" y="2228587"/>
              <a:chExt cx="5735877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62263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Choosing Proper loss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19674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Mini-batch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377085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New activation function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344965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Learning Rate</a:t>
                </a: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DB92C6D-6242-DA17-71BA-B9E0B2AEF8D2}"/>
                  </a:ext>
                </a:extLst>
              </p:cNvPr>
              <p:cNvSpPr/>
              <p:nvPr/>
            </p:nvSpPr>
            <p:spPr>
              <a:xfrm>
                <a:off x="365341" y="4919073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Momentum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4467613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49467A-5C63-88C0-465C-2EF7979F16B4}"/>
                </a:ext>
              </a:extLst>
            </p:cNvPr>
            <p:cNvSpPr txBox="1"/>
            <p:nvPr/>
          </p:nvSpPr>
          <p:spPr>
            <a:xfrm>
              <a:off x="6698815" y="4438910"/>
              <a:ext cx="1912827" cy="743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830560D-0ABA-B29D-1974-8B50A75AE17A}"/>
                </a:ext>
              </a:extLst>
            </p:cNvPr>
            <p:cNvSpPr txBox="1"/>
            <p:nvPr/>
          </p:nvSpPr>
          <p:spPr>
            <a:xfrm>
              <a:off x="3431609" y="2664389"/>
              <a:ext cx="2267731" cy="461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</p:grpSp>
      <p:pic>
        <p:nvPicPr>
          <p:cNvPr id="11" name="圖形 10" descr="天使的臉部輪廓 以實心填滿">
            <a:extLst>
              <a:ext uri="{FF2B5EF4-FFF2-40B4-BE49-F238E27FC236}">
                <a16:creationId xmlns:a16="http://schemas.microsoft.com/office/drawing/2014/main" id="{882A8F5B-3046-6D0A-0948-D9C922368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91" y="1239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56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文字, 行, 圖表 的圖片&#10;&#10;自動產生的描述">
            <a:extLst>
              <a:ext uri="{FF2B5EF4-FFF2-40B4-BE49-F238E27FC236}">
                <a16:creationId xmlns:a16="http://schemas.microsoft.com/office/drawing/2014/main" id="{6752F4D6-1C3E-F17E-CAF9-0C39F4DF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44" y="1779467"/>
            <a:ext cx="7729728" cy="4207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3963C0-F17B-CD01-0F95-485D7119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Function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64E3F-DFDE-4286-84C0-A5FD1FC29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96" y="2009980"/>
            <a:ext cx="4409162" cy="24933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Regression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MAE</a:t>
            </a:r>
            <a:endParaRPr lang="zh-TW" altLang="en-US">
              <a:ea typeface="新細明體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Huber Loss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3DDA3D-9EC4-0BBC-F35D-425C0DF3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CC5195-CD72-210D-CFD1-2C6CC5B27204}"/>
              </a:ext>
            </a:extLst>
          </p:cNvPr>
          <p:cNvSpPr txBox="1"/>
          <p:nvPr/>
        </p:nvSpPr>
        <p:spPr>
          <a:xfrm>
            <a:off x="849348" y="3881371"/>
            <a:ext cx="357826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400">
                <a:ea typeface="新細明體"/>
                <a:cs typeface="Segoe UI"/>
              </a:rPr>
              <a:t>​</a:t>
            </a:r>
          </a:p>
          <a:p>
            <a:pPr marL="228600" indent="-228600">
              <a:buFont typeface=""/>
              <a:buChar char="•"/>
            </a:pPr>
            <a:r>
              <a:rPr lang="en-US" altLang="zh-TW" sz="2800">
                <a:ea typeface="新細明體"/>
                <a:cs typeface="Arial"/>
              </a:rPr>
              <a:t>Classification</a:t>
            </a:r>
          </a:p>
          <a:p>
            <a:pPr marL="685800" lvl="1" indent="-228600">
              <a:buFont typeface="Courier New,monospace"/>
              <a:buChar char="o"/>
            </a:pPr>
            <a:r>
              <a:rPr lang="en-US" altLang="zh-TW" sz="2400">
                <a:ea typeface="新細明體"/>
                <a:cs typeface="Arial"/>
              </a:rPr>
              <a:t>0-1 loss​</a:t>
            </a:r>
            <a:endParaRPr lang="en-US">
              <a:ea typeface="新細明體"/>
              <a:cs typeface="Arial"/>
            </a:endParaRPr>
          </a:p>
          <a:p>
            <a:pPr marL="685800" lvl="1" indent="-228600">
              <a:buFont typeface="Courier New,monospace"/>
              <a:buChar char="o"/>
            </a:pPr>
            <a:r>
              <a:rPr lang="en-US" altLang="zh-TW" sz="2400">
                <a:ea typeface="新細明體"/>
                <a:cs typeface="Arial"/>
              </a:rPr>
              <a:t>Cross Entropy</a:t>
            </a:r>
            <a:endParaRPr lang="en-US">
              <a:ea typeface="新細明體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811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8A0DFE-F336-951C-9F43-F47937B7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Loss Function for Regression</a:t>
            </a:r>
            <a:endParaRPr lang="zh-TW" altLang="en-US" sz="54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D6C452-3FC4-9B06-8B20-3D0B6081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2200">
                <a:ea typeface="新細明體"/>
              </a:rPr>
              <a:t>Mean Absolute Error / L1 Loss</a:t>
            </a:r>
          </a:p>
          <a:p>
            <a:pPr marL="0" indent="0">
              <a:buNone/>
            </a:pPr>
            <a:endParaRPr lang="zh-TW" altLang="en-US" sz="2200">
              <a:ea typeface="新細明體"/>
            </a:endParaRPr>
          </a:p>
          <a:p>
            <a:pPr marL="0" indent="0">
              <a:buNone/>
            </a:pPr>
            <a:endParaRPr lang="zh-TW" altLang="en-US" sz="2200">
              <a:ea typeface="新細明體"/>
            </a:endParaRPr>
          </a:p>
        </p:txBody>
      </p:sp>
      <p:pic>
        <p:nvPicPr>
          <p:cNvPr id="6" name="圖片 5" descr="一張含有 文字, 行, 螢幕擷取畫面, 圖表 的圖片&#10;&#10;自動產生的描述">
            <a:extLst>
              <a:ext uri="{FF2B5EF4-FFF2-40B4-BE49-F238E27FC236}">
                <a16:creationId xmlns:a16="http://schemas.microsoft.com/office/drawing/2014/main" id="{AB35C16C-B9B1-73E8-5EAC-7EEBE0AD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568" y="2393033"/>
            <a:ext cx="6023125" cy="3735723"/>
          </a:xfrm>
          <a:prstGeom prst="rect">
            <a:avLst/>
          </a:prstGeom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6309B-B4D7-0CAA-681D-79184E1A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33</a:t>
            </a:fld>
            <a:endParaRPr lang="en-US"/>
          </a:p>
        </p:txBody>
      </p:sp>
      <p:pic>
        <p:nvPicPr>
          <p:cNvPr id="7" name="圖片 6" descr="一張含有 字型, 文字, 白色, 印刷術 的圖片&#10;&#10;自動產生的描述">
            <a:extLst>
              <a:ext uri="{FF2B5EF4-FFF2-40B4-BE49-F238E27FC236}">
                <a16:creationId xmlns:a16="http://schemas.microsoft.com/office/drawing/2014/main" id="{8005CF8A-349F-D559-160C-7F68DA47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50" y="4174054"/>
            <a:ext cx="4431792" cy="9984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68939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8A0DFE-F336-951C-9F43-F47937B7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Loss Function for Regression</a:t>
            </a:r>
            <a:endParaRPr lang="zh-TW" altLang="en-US" sz="54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D6C452-3FC4-9B06-8B20-3D0B6081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200">
                <a:ea typeface="新細明體"/>
              </a:rPr>
              <a:t>Mean Square Error / Quadratic Loss /</a:t>
            </a:r>
            <a:br>
              <a:rPr lang="zh-TW" altLang="en-US" sz="2200">
                <a:ea typeface="新細明體"/>
              </a:rPr>
            </a:br>
            <a:r>
              <a:rPr lang="zh-TW" altLang="en-US" sz="2200">
                <a:ea typeface="新細明體"/>
              </a:rPr>
              <a:t>L2 Loss</a:t>
            </a:r>
            <a:endParaRPr lang="zh-TW"/>
          </a:p>
          <a:p>
            <a:pPr marL="0" indent="0">
              <a:buNone/>
            </a:pPr>
            <a:endParaRPr lang="zh-TW" altLang="en-US" sz="2200">
              <a:ea typeface="新細明體"/>
            </a:endParaRPr>
          </a:p>
          <a:p>
            <a:pPr marL="0" indent="0">
              <a:buNone/>
            </a:pPr>
            <a:endParaRPr lang="zh-TW" altLang="en-US" sz="2200">
              <a:ea typeface="新細明體"/>
            </a:endParaRPr>
          </a:p>
        </p:txBody>
      </p:sp>
      <p:pic>
        <p:nvPicPr>
          <p:cNvPr id="7" name="圖片 6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BA01FDDF-CD92-AA7B-46E3-7579E9BA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42" y="2398413"/>
            <a:ext cx="5970757" cy="3572677"/>
          </a:xfrm>
          <a:prstGeom prst="rect">
            <a:avLst/>
          </a:prstGeom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2C2AFA-4305-8B99-3229-5569CCD8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34</a:t>
            </a:fld>
            <a:endParaRPr lang="en-US"/>
          </a:p>
        </p:txBody>
      </p:sp>
      <p:pic>
        <p:nvPicPr>
          <p:cNvPr id="6" name="圖片 5" descr="一張含有 字型, 白色, 符號, 文字 的圖片&#10;&#10;自動產生的描述">
            <a:extLst>
              <a:ext uri="{FF2B5EF4-FFF2-40B4-BE49-F238E27FC236}">
                <a16:creationId xmlns:a16="http://schemas.microsoft.com/office/drawing/2014/main" id="{818BD62B-2932-7484-1E1D-224A1384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86428"/>
            <a:ext cx="4572000" cy="100888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49198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A0DFE-F336-951C-9F43-F47937B7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Loss Function for Regression</a:t>
            </a:r>
            <a:endParaRPr lang="zh-TW" altLang="en-US"/>
          </a:p>
        </p:txBody>
      </p:sp>
      <p:pic>
        <p:nvPicPr>
          <p:cNvPr id="4" name="內容版面配置區 3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44CD3F2-CB3A-5AE9-C80B-85E6BDE9D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816734"/>
            <a:ext cx="10515600" cy="3371205"/>
          </a:xfrm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3298880-5434-26BE-2E62-26A5D1EC289E}"/>
              </a:ext>
            </a:extLst>
          </p:cNvPr>
          <p:cNvSpPr txBox="1"/>
          <p:nvPr/>
        </p:nvSpPr>
        <p:spPr>
          <a:xfrm>
            <a:off x="3048000" y="2111157"/>
            <a:ext cx="10177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3200">
                <a:ea typeface="新細明體"/>
              </a:rPr>
              <a:t>MAE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F86767-5B5E-076B-2A58-B600D81332FB}"/>
              </a:ext>
            </a:extLst>
          </p:cNvPr>
          <p:cNvSpPr txBox="1"/>
          <p:nvPr/>
        </p:nvSpPr>
        <p:spPr>
          <a:xfrm>
            <a:off x="8549013" y="2111156"/>
            <a:ext cx="10177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3200">
                <a:ea typeface="新細明體"/>
              </a:rPr>
              <a:t>MSE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20A2B5-2418-FE1D-2A74-4349FEB0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8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8A0DFE-F336-951C-9F43-F47937B7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Loss Function for Regression</a:t>
            </a:r>
            <a:endParaRPr lang="zh-TW" altLang="en-US" sz="5400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D6C452-3FC4-9B06-8B20-3D0B6081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2200">
                <a:ea typeface="新細明體"/>
              </a:rPr>
              <a:t>Huber Loss / Smooth Mean Absolute Error</a:t>
            </a:r>
          </a:p>
          <a:p>
            <a:pPr marL="0" indent="0">
              <a:buNone/>
            </a:pPr>
            <a:endParaRPr lang="zh-TW" altLang="en-US" sz="2200">
              <a:ea typeface="新細明體"/>
            </a:endParaRPr>
          </a:p>
        </p:txBody>
      </p:sp>
      <p:pic>
        <p:nvPicPr>
          <p:cNvPr id="6" name="圖片 5" descr="一張含有 文字, 螢幕擷取畫面, 圖表, 繪圖 的圖片&#10;&#10;自動產生的描述">
            <a:extLst>
              <a:ext uri="{FF2B5EF4-FFF2-40B4-BE49-F238E27FC236}">
                <a16:creationId xmlns:a16="http://schemas.microsoft.com/office/drawing/2014/main" id="{32228F35-4DBD-1104-F9E0-A120849B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45" y="2706776"/>
            <a:ext cx="5630579" cy="3895222"/>
          </a:xfrm>
          <a:prstGeom prst="rect">
            <a:avLst/>
          </a:prstGeom>
          <a:ln>
            <a:noFill/>
          </a:ln>
        </p:spPr>
      </p:pic>
      <p:pic>
        <p:nvPicPr>
          <p:cNvPr id="5" name="圖片 4" descr="一張含有 文字, 字型, 白色, 筆跡 的圖片&#10;&#10;自動產生的描述">
            <a:extLst>
              <a:ext uri="{FF2B5EF4-FFF2-40B4-BE49-F238E27FC236}">
                <a16:creationId xmlns:a16="http://schemas.microsoft.com/office/drawing/2014/main" id="{9186E255-3521-303F-6BB7-438BD232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97" y="3897160"/>
            <a:ext cx="5820110" cy="1097155"/>
          </a:xfrm>
          <a:prstGeom prst="rect">
            <a:avLst/>
          </a:prstGeom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12EC7F-4AD0-2A49-9AB0-2D8ADD6D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08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A0DFE-F336-951C-9F43-F47937B7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Loss Function for Regression</a:t>
            </a:r>
            <a:endParaRPr lang="zh-TW" altLang="en-US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A3C45CEB-5F47-196E-CBF9-BDC11D06B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zh-TW" sz="2400" b="1">
                <a:solidFill>
                  <a:srgbClr val="0D0D0D"/>
                </a:solidFill>
                <a:ea typeface="+mn-lt"/>
                <a:cs typeface="+mn-lt"/>
              </a:rPr>
              <a:t>MSE vs. MAE:</a:t>
            </a:r>
            <a:endParaRPr lang="zh-TW" altLang="en-US" sz="2400" b="1">
              <a:latin typeface="Arial"/>
              <a:ea typeface="新細明體" panose="02020500000000000000" pitchFamily="18" charset="-120"/>
              <a:cs typeface="Arial"/>
            </a:endParaRPr>
          </a:p>
          <a:p>
            <a:pPr lvl="1"/>
            <a:r>
              <a:rPr lang="zh-TW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Choose MSE when outliers are crucial to the business and need to be fitted as closely as possible. If outliers are just noise data, then MAE loss should be used.</a:t>
            </a:r>
            <a:endParaRPr lang="zh-TW">
              <a:latin typeface="Calibri"/>
              <a:ea typeface="新細明體"/>
            </a:endParaRPr>
          </a:p>
          <a:p>
            <a:r>
              <a:rPr lang="zh-TW" sz="2400" b="1">
                <a:solidFill>
                  <a:srgbClr val="0D0D0D"/>
                </a:solidFill>
                <a:ea typeface="+mn-lt"/>
                <a:cs typeface="+mn-lt"/>
              </a:rPr>
              <a:t>When to choose Huber Loss:</a:t>
            </a:r>
            <a:endParaRPr lang="zh-TW" sz="2400" b="1">
              <a:ea typeface="新細明體"/>
            </a:endParaRPr>
          </a:p>
          <a:p>
            <a:pPr lvl="1"/>
            <a:r>
              <a:rPr lang="zh-TW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In cases where neither MSE nor MAE can fit the data well, Huber Loss is a suitable choice. </a:t>
            </a:r>
            <a:r>
              <a:rPr lang="zh-TW">
                <a:solidFill>
                  <a:srgbClr val="FF0000"/>
                </a:solidFill>
                <a:latin typeface="Calibri"/>
                <a:ea typeface="+mn-lt"/>
                <a:cs typeface="+mn-lt"/>
              </a:rPr>
              <a:t>MAE loss exhibits large gradients near extreme values</a:t>
            </a:r>
            <a:r>
              <a:rPr lang="zh-TW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, making it unstable and insensitive to outliers, while </a:t>
            </a:r>
            <a:r>
              <a:rPr lang="zh-TW">
                <a:solidFill>
                  <a:srgbClr val="FF0000"/>
                </a:solidFill>
                <a:latin typeface="Calibri"/>
                <a:ea typeface="+mn-lt"/>
                <a:cs typeface="+mn-lt"/>
              </a:rPr>
              <a:t>MSE is sensitive to outliers</a:t>
            </a:r>
            <a:r>
              <a:rPr lang="zh-TW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but gradually diminishes gradients near extreme values, allowing for precise estimations. Huber Loss combines aspects of both by treating outliers akin to MAE and extreme values akin to MSE.</a:t>
            </a:r>
            <a:endParaRPr lang="zh-TW">
              <a:latin typeface="Calibri"/>
              <a:ea typeface="新細明體"/>
            </a:endParaRPr>
          </a:p>
          <a:p>
            <a:pPr marL="457200" indent="-457200"/>
            <a:endParaRPr lang="zh-TW" altLang="en-US" sz="2400">
              <a:latin typeface="Arial"/>
              <a:ea typeface="新細明體" panose="02020500000000000000" pitchFamily="18" charset="-120"/>
              <a:cs typeface="Arial"/>
            </a:endParaRPr>
          </a:p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2333D4-F78F-CC53-2AE7-5AAE5E00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57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8A0DFE-F336-951C-9F43-F47937B7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Loss Function for Classification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D6C452-3FC4-9B06-8B20-3D0B6081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77" y="2393474"/>
            <a:ext cx="4989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endParaRPr lang="zh-TW" altLang="en-US" sz="2200">
              <a:ea typeface="新細明體"/>
            </a:endParaRPr>
          </a:p>
          <a:p>
            <a:pPr marL="342900" indent="-342900"/>
            <a:r>
              <a:rPr lang="zh-TW" altLang="en-US" sz="2400">
                <a:ea typeface="新細明體"/>
              </a:rPr>
              <a:t>0-1 Loss</a:t>
            </a:r>
            <a:endParaRPr lang="zh-TW" sz="2400"/>
          </a:p>
          <a:p>
            <a:pPr marL="342900" indent="-342900"/>
            <a:endParaRPr lang="zh-TW" altLang="en-US" sz="2200">
              <a:ea typeface="新細明體"/>
            </a:endParaRPr>
          </a:p>
          <a:p>
            <a:pPr marL="0" indent="0" algn="ctr">
              <a:buNone/>
            </a:pPr>
            <a:endParaRPr lang="zh-TW" altLang="en-US" sz="2200">
              <a:ea typeface="新細明體"/>
            </a:endParaRPr>
          </a:p>
          <a:p>
            <a:pPr marL="342900" indent="-342900"/>
            <a:endParaRPr lang="zh-TW" altLang="en-US" sz="2200">
              <a:ea typeface="新細明體"/>
            </a:endParaRPr>
          </a:p>
          <a:p>
            <a:pPr marL="342900" indent="-342900"/>
            <a:endParaRPr lang="zh-TW" altLang="en-US" sz="2200">
              <a:ea typeface="新細明體"/>
            </a:endParaRPr>
          </a:p>
          <a:p>
            <a:pPr marL="0" indent="0">
              <a:buNone/>
            </a:pPr>
            <a:endParaRPr lang="zh-TW" altLang="en-US" sz="2200">
              <a:ea typeface="新細明體"/>
              <a:cs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41EEA4-0747-8DB7-B18D-EE975568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38</a:t>
            </a:fld>
            <a:endParaRPr lang="en-US"/>
          </a:p>
        </p:txBody>
      </p:sp>
      <p:pic>
        <p:nvPicPr>
          <p:cNvPr id="7" name="圖片 6" descr="一張含有 字型, 白色, 文字, 印刷術 的圖片&#10;&#10;自動產生的描述">
            <a:extLst>
              <a:ext uri="{FF2B5EF4-FFF2-40B4-BE49-F238E27FC236}">
                <a16:creationId xmlns:a16="http://schemas.microsoft.com/office/drawing/2014/main" id="{41B0FAC8-D61A-1F1C-211E-649D1FC7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765" y="3611688"/>
            <a:ext cx="4264982" cy="12117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15427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8A0DFE-F336-951C-9F43-F47937B7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Loss Function for Classification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5EBBE87-426B-B927-6201-5C28A0083522}"/>
              </a:ext>
            </a:extLst>
          </p:cNvPr>
          <p:cNvSpPr txBox="1">
            <a:spLocks/>
          </p:cNvSpPr>
          <p:nvPr/>
        </p:nvSpPr>
        <p:spPr>
          <a:xfrm>
            <a:off x="850761" y="2393772"/>
            <a:ext cx="4050124" cy="3483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200">
              <a:ea typeface="新細明體"/>
            </a:endParaRPr>
          </a:p>
          <a:p>
            <a:pPr marL="342900" indent="-342900"/>
            <a:r>
              <a:rPr lang="zh-TW" sz="2400">
                <a:ea typeface="+mn-lt"/>
                <a:cs typeface="+mn-lt"/>
              </a:rPr>
              <a:t>Cross</a:t>
            </a:r>
            <a:r>
              <a:rPr lang="en-US" altLang="zh-TW" sz="2400">
                <a:ea typeface="+mn-lt"/>
                <a:cs typeface="+mn-lt"/>
              </a:rPr>
              <a:t>-</a:t>
            </a:r>
            <a:r>
              <a:rPr lang="zh-TW" sz="2400">
                <a:ea typeface="+mn-lt"/>
                <a:cs typeface="+mn-lt"/>
              </a:rPr>
              <a:t>Entropy</a:t>
            </a:r>
            <a:r>
              <a:rPr lang="zh-TW" altLang="en-US" sz="2400">
                <a:ea typeface="+mn-lt"/>
                <a:cs typeface="+mn-lt"/>
              </a:rPr>
              <a:t> Loss</a:t>
            </a:r>
            <a:endParaRPr lang="zh-TW" sz="2400">
              <a:ea typeface="+mn-lt"/>
              <a:cs typeface="+mn-lt"/>
            </a:endParaRPr>
          </a:p>
          <a:p>
            <a:pPr marL="0" indent="0">
              <a:buNone/>
            </a:pPr>
            <a:endParaRPr lang="zh-TW" altLang="en-US" sz="2200">
              <a:ea typeface="新細明體"/>
            </a:endParaRPr>
          </a:p>
          <a:p>
            <a:pPr marL="0" indent="0">
              <a:buNone/>
            </a:pPr>
            <a:endParaRPr lang="zh-TW" altLang="en-US" sz="2200">
              <a:ea typeface="新細明體"/>
            </a:endParaRPr>
          </a:p>
          <a:p>
            <a:pPr marL="342900" indent="-342900"/>
            <a:endParaRPr lang="zh-TW" altLang="en-US" sz="2200">
              <a:ea typeface="新細明體" panose="02020500000000000000" pitchFamily="18" charset="-120"/>
            </a:endParaRPr>
          </a:p>
          <a:p>
            <a:pPr marL="342900" indent="-342900"/>
            <a:endParaRPr lang="zh-TW" altLang="en-US" sz="2200"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zh-TW" altLang="en-US" sz="2200">
              <a:ea typeface="新細明體" panose="02020500000000000000" pitchFamily="18" charset="-120"/>
            </a:endParaRPr>
          </a:p>
          <a:p>
            <a:pPr marL="342900" indent="-342900"/>
            <a:endParaRPr lang="zh-TW" altLang="en-US" sz="2200">
              <a:ea typeface="新細明體" panose="02020500000000000000" pitchFamily="18" charset="-120"/>
            </a:endParaRPr>
          </a:p>
          <a:p>
            <a:pPr marL="342900" indent="-342900"/>
            <a:endParaRPr lang="en-US" altLang="zh-TW" sz="2200">
              <a:ea typeface="新細明體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41EEA4-0747-8DB7-B18D-EE975568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39</a:t>
            </a:fld>
            <a:endParaRPr lang="en-US"/>
          </a:p>
        </p:txBody>
      </p:sp>
      <p:pic>
        <p:nvPicPr>
          <p:cNvPr id="13" name="圖片 12" descr="一張含有 字型, 白色, 文字, 行 的圖片&#10;&#10;自動產生的描述">
            <a:extLst>
              <a:ext uri="{FF2B5EF4-FFF2-40B4-BE49-F238E27FC236}">
                <a16:creationId xmlns:a16="http://schemas.microsoft.com/office/drawing/2014/main" id="{379C0115-24CB-3EE8-37CF-211295E0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46" y="3844056"/>
            <a:ext cx="5369996" cy="111221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1BF1A1-024F-A1E9-85DA-D79C723AC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722" y="5265368"/>
            <a:ext cx="8490559" cy="60699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826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6824FE-1ECD-B712-D6DA-1F38893D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Learning ≈ Looking for a Function</a:t>
            </a:r>
            <a:endParaRPr 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333034F-D446-E624-1D85-C9DADB46375A}"/>
              </a:ext>
            </a:extLst>
          </p:cNvPr>
          <p:cNvSpPr/>
          <p:nvPr/>
        </p:nvSpPr>
        <p:spPr>
          <a:xfrm>
            <a:off x="3484775" y="2499076"/>
            <a:ext cx="5222450" cy="1859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/>
              <a:t>Neural Network</a:t>
            </a:r>
            <a:endParaRPr lang="en-US" sz="36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DB47B15-87DB-EF7B-B14C-898D5333550A}"/>
              </a:ext>
            </a:extLst>
          </p:cNvPr>
          <p:cNvSpPr txBox="1"/>
          <p:nvPr/>
        </p:nvSpPr>
        <p:spPr>
          <a:xfrm>
            <a:off x="988766" y="3105834"/>
            <a:ext cx="1646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>
                <a:latin typeface="Cambria Math" panose="02040503050406030204" pitchFamily="18" charset="0"/>
              </a:rPr>
              <a:t>Input X</a:t>
            </a:r>
            <a:endParaRPr lang="en-US" sz="360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C9511F-F566-BA36-D1D3-7494565E01A0}"/>
              </a:ext>
            </a:extLst>
          </p:cNvPr>
          <p:cNvSpPr txBox="1"/>
          <p:nvPr/>
        </p:nvSpPr>
        <p:spPr>
          <a:xfrm>
            <a:off x="9556901" y="3105834"/>
            <a:ext cx="1934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>
                <a:latin typeface="Cambria Math" panose="02040503050406030204" pitchFamily="18" charset="0"/>
              </a:rPr>
              <a:t>Output Y</a:t>
            </a:r>
            <a:endParaRPr lang="en-US" sz="360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AC6DB98-05A7-9B57-AF81-829A5A643554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635099" y="3429000"/>
            <a:ext cx="8496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941DC98-2CF1-B107-4913-A0D8F5C2DD6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8707225" y="3429000"/>
            <a:ext cx="8496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8EBEC8-8576-F0A3-9C5A-5B6E3463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6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8A0DFE-F336-951C-9F43-F47937B7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Loss Function for Classification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5EBBE87-426B-B927-6201-5C28A0083522}"/>
              </a:ext>
            </a:extLst>
          </p:cNvPr>
          <p:cNvSpPr txBox="1">
            <a:spLocks/>
          </p:cNvSpPr>
          <p:nvPr/>
        </p:nvSpPr>
        <p:spPr>
          <a:xfrm>
            <a:off x="855111" y="2410175"/>
            <a:ext cx="4050124" cy="3483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200">
              <a:ea typeface="新細明體"/>
            </a:endParaRPr>
          </a:p>
          <a:p>
            <a:pPr marL="342900" indent="-342900"/>
            <a:r>
              <a:rPr lang="zh-TW" sz="2200">
                <a:ea typeface="+mn-lt"/>
                <a:cs typeface="+mn-lt"/>
              </a:rPr>
              <a:t>Cross</a:t>
            </a:r>
            <a:r>
              <a:rPr lang="en-US" altLang="zh-TW" sz="2200">
                <a:ea typeface="+mn-lt"/>
                <a:cs typeface="+mn-lt"/>
              </a:rPr>
              <a:t>-</a:t>
            </a:r>
            <a:r>
              <a:rPr lang="zh-TW" sz="2200">
                <a:ea typeface="+mn-lt"/>
                <a:cs typeface="+mn-lt"/>
              </a:rPr>
              <a:t>Entropy</a:t>
            </a:r>
            <a:r>
              <a:rPr lang="zh-TW" altLang="en-US" sz="2200">
                <a:ea typeface="+mn-lt"/>
                <a:cs typeface="+mn-lt"/>
              </a:rPr>
              <a:t> Loss</a:t>
            </a:r>
            <a:endParaRPr lang="zh-TW" sz="2200">
              <a:ea typeface="+mn-lt"/>
              <a:cs typeface="+mn-lt"/>
            </a:endParaRPr>
          </a:p>
          <a:p>
            <a:pPr marL="342900" indent="-342900"/>
            <a:endParaRPr lang="zh-TW" altLang="en-US" sz="2200"/>
          </a:p>
          <a:p>
            <a:pPr marL="342900" indent="-342900"/>
            <a:endParaRPr lang="zh-TW" altLang="en-US" sz="2200">
              <a:ea typeface="新細明體"/>
            </a:endParaRPr>
          </a:p>
          <a:p>
            <a:pPr marL="342900" indent="-342900"/>
            <a:endParaRPr lang="en-US" altLang="zh-TW" sz="2200">
              <a:ea typeface="新細明體"/>
            </a:endParaRPr>
          </a:p>
          <a:p>
            <a:pPr marL="342900" indent="-342900"/>
            <a:endParaRPr lang="en-US" altLang="zh-TW" sz="2200">
              <a:ea typeface="新細明體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41EEA4-0747-8DB7-B18D-EE975568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40</a:t>
            </a:fld>
            <a:endParaRPr lang="en-US"/>
          </a:p>
        </p:txBody>
      </p:sp>
      <p:pic>
        <p:nvPicPr>
          <p:cNvPr id="9" name="圖片 8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987D05CC-539C-40AA-6F43-B4453A2A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40" y="3428694"/>
            <a:ext cx="8585199" cy="32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15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8A0DFE-F336-951C-9F43-F47937B7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Loss Function for Classification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2DCCA16-DE47-7250-90AA-2EC3019CA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825108"/>
              </p:ext>
            </p:extLst>
          </p:nvPr>
        </p:nvGraphicFramePr>
        <p:xfrm>
          <a:off x="871603" y="3306871"/>
          <a:ext cx="10486422" cy="2139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5165">
                  <a:extLst>
                    <a:ext uri="{9D8B030D-6E8A-4147-A177-3AD203B41FA5}">
                      <a16:colId xmlns:a16="http://schemas.microsoft.com/office/drawing/2014/main" val="1390384774"/>
                    </a:ext>
                  </a:extLst>
                </a:gridCol>
                <a:gridCol w="2549391">
                  <a:extLst>
                    <a:ext uri="{9D8B030D-6E8A-4147-A177-3AD203B41FA5}">
                      <a16:colId xmlns:a16="http://schemas.microsoft.com/office/drawing/2014/main" val="1217370214"/>
                    </a:ext>
                  </a:extLst>
                </a:gridCol>
                <a:gridCol w="5491866">
                  <a:extLst>
                    <a:ext uri="{9D8B030D-6E8A-4147-A177-3AD203B41FA5}">
                      <a16:colId xmlns:a16="http://schemas.microsoft.com/office/drawing/2014/main" val="3301063990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latin typeface="Calibri"/>
                        </a:rPr>
                        <a:t>Loss Function 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latin typeface="Calibri"/>
                        </a:rPr>
                        <a:t>Model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>
                          <a:latin typeface="Calibri"/>
                        </a:rPr>
                        <a:t>note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166464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>
                          <a:latin typeface="Calibri"/>
                        </a:rPr>
                        <a:t>0-1 Loss</a:t>
                      </a:r>
                      <a:endParaRPr lang="zh-TW" sz="2000">
                        <a:latin typeface="Calibri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latin typeface="Calibri"/>
                        </a:rPr>
                        <a:t>Perceptron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TW" sz="20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I</a:t>
                      </a:r>
                      <a:r>
                        <a:rPr lang="zh-TW" sz="20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t is a non-convex function and not very suitable.</a:t>
                      </a:r>
                      <a:endParaRPr lang="zh-TW" sz="2000">
                        <a:latin typeface="Calibri"/>
                      </a:endParaRPr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0561288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>
                          <a:latin typeface="Calibri"/>
                        </a:rPr>
                        <a:t>Cross-Entropy Loss</a:t>
                      </a:r>
                      <a:endParaRPr lang="zh-TW" sz="2000">
                        <a:latin typeface="Calibri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>
                          <a:latin typeface="Calibri"/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20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  <a:ea typeface="新細明體"/>
                        </a:rPr>
                        <a:t>The most common loss function.</a:t>
                      </a:r>
                      <a:endParaRPr lang="zh-TW" sz="20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84958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FE0AA4-8FC0-12E4-5EDD-D26BB7BB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98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Underfitting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42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2870548" y="2186834"/>
            <a:ext cx="7265094" cy="3726494"/>
            <a:chOff x="3047999" y="2218149"/>
            <a:chExt cx="6774493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7999" y="2218149"/>
              <a:ext cx="5735877" cy="3486411"/>
              <a:chOff x="365341" y="2228587"/>
              <a:chExt cx="5735877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62263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Choosing Proper loss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19674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Mini-batch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377085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New activation function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344965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Learning Rate</a:t>
                </a: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DB92C6D-6242-DA17-71BA-B9E0B2AEF8D2}"/>
                  </a:ext>
                </a:extLst>
              </p:cNvPr>
              <p:cNvSpPr/>
              <p:nvPr/>
            </p:nvSpPr>
            <p:spPr>
              <a:xfrm>
                <a:off x="365341" y="4919073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Momentum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4467613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49467A-5C63-88C0-465C-2EF7979F16B4}"/>
                </a:ext>
              </a:extLst>
            </p:cNvPr>
            <p:cNvSpPr txBox="1"/>
            <p:nvPr/>
          </p:nvSpPr>
          <p:spPr>
            <a:xfrm>
              <a:off x="6698815" y="4438910"/>
              <a:ext cx="1912827" cy="743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830560D-0ABA-B29D-1974-8B50A75AE17A}"/>
                </a:ext>
              </a:extLst>
            </p:cNvPr>
            <p:cNvSpPr txBox="1"/>
            <p:nvPr/>
          </p:nvSpPr>
          <p:spPr>
            <a:xfrm>
              <a:off x="3421875" y="3250341"/>
              <a:ext cx="2267731" cy="461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</p:grpSp>
      <p:pic>
        <p:nvPicPr>
          <p:cNvPr id="11" name="圖形 10" descr="天使的臉部輪廓 以實心填滿">
            <a:extLst>
              <a:ext uri="{FF2B5EF4-FFF2-40B4-BE49-F238E27FC236}">
                <a16:creationId xmlns:a16="http://schemas.microsoft.com/office/drawing/2014/main" id="{CE18EAC4-68E7-10AC-9106-B16FBBE57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91" y="12181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47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2D1002-CE22-3E44-EFC1-954FAF0A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Mini-batch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F3CB77-C563-8974-3081-AB5292E2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200">
                <a:ea typeface="新細明體"/>
              </a:rPr>
              <a:t>Batch </a:t>
            </a:r>
            <a:r>
              <a:rPr lang="zh-TW" sz="2200">
                <a:ea typeface="+mn-lt"/>
                <a:cs typeface="+mn-lt"/>
              </a:rPr>
              <a:t>gradient descent</a:t>
            </a:r>
            <a:endParaRPr lang="zh-TW" altLang="en-US" sz="2200">
              <a:ea typeface="新細明體"/>
              <a:cs typeface="+mn-lt"/>
            </a:endParaRPr>
          </a:p>
          <a:p>
            <a:r>
              <a:rPr lang="en-US" altLang="zh-TW" sz="2200">
                <a:ea typeface="新細明體"/>
              </a:rPr>
              <a:t>Mini-batch </a:t>
            </a:r>
            <a:r>
              <a:rPr lang="en-US" sz="2200">
                <a:ea typeface="+mn-lt"/>
                <a:cs typeface="+mn-lt"/>
              </a:rPr>
              <a:t>gradient descent</a:t>
            </a:r>
          </a:p>
          <a:p>
            <a:r>
              <a:rPr lang="en-US" altLang="zh-TW" sz="2200">
                <a:ea typeface="+mn-lt"/>
                <a:cs typeface="+mn-lt"/>
              </a:rPr>
              <a:t>Stochastic </a:t>
            </a:r>
            <a:r>
              <a:rPr lang="en-US" sz="2200">
                <a:ea typeface="+mn-lt"/>
                <a:cs typeface="+mn-lt"/>
              </a:rPr>
              <a:t>gradient descent</a:t>
            </a:r>
            <a:endParaRPr lang="en-US" altLang="zh-TW" sz="2200">
              <a:ea typeface="+mn-lt"/>
              <a:cs typeface="+mn-lt"/>
            </a:endParaRPr>
          </a:p>
        </p:txBody>
      </p:sp>
      <p:pic>
        <p:nvPicPr>
          <p:cNvPr id="4" name="圖片 3" descr="一張含有 文字, 字型, 圖表, 圓形 的圖片&#10;&#10;自動產生的描述">
            <a:extLst>
              <a:ext uri="{FF2B5EF4-FFF2-40B4-BE49-F238E27FC236}">
                <a16:creationId xmlns:a16="http://schemas.microsoft.com/office/drawing/2014/main" id="{F41C71EF-2658-1BC3-4694-22426DE0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009668"/>
            <a:ext cx="5458968" cy="2838663"/>
          </a:xfrm>
          <a:prstGeom prst="rect">
            <a:avLst/>
          </a:prstGeom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B34BCC-7229-4290-5C5E-09A72E67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75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E5B351D3-DEFD-1034-1B25-50E6CD9B4E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078079"/>
              </p:ext>
            </p:extLst>
          </p:nvPr>
        </p:nvGraphicFramePr>
        <p:xfrm>
          <a:off x="643467" y="884885"/>
          <a:ext cx="10905068" cy="54639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08252">
                  <a:extLst>
                    <a:ext uri="{9D8B030D-6E8A-4147-A177-3AD203B41FA5}">
                      <a16:colId xmlns:a16="http://schemas.microsoft.com/office/drawing/2014/main" val="2515552553"/>
                    </a:ext>
                  </a:extLst>
                </a:gridCol>
                <a:gridCol w="3114487">
                  <a:extLst>
                    <a:ext uri="{9D8B030D-6E8A-4147-A177-3AD203B41FA5}">
                      <a16:colId xmlns:a16="http://schemas.microsoft.com/office/drawing/2014/main" val="1322912249"/>
                    </a:ext>
                  </a:extLst>
                </a:gridCol>
                <a:gridCol w="2233847">
                  <a:extLst>
                    <a:ext uri="{9D8B030D-6E8A-4147-A177-3AD203B41FA5}">
                      <a16:colId xmlns:a16="http://schemas.microsoft.com/office/drawing/2014/main" val="1439241608"/>
                    </a:ext>
                  </a:extLst>
                </a:gridCol>
                <a:gridCol w="2648482">
                  <a:extLst>
                    <a:ext uri="{9D8B030D-6E8A-4147-A177-3AD203B41FA5}">
                      <a16:colId xmlns:a16="http://schemas.microsoft.com/office/drawing/2014/main" val="3250023826"/>
                    </a:ext>
                  </a:extLst>
                </a:gridCol>
              </a:tblGrid>
              <a:tr h="714463">
                <a:tc>
                  <a:txBody>
                    <a:bodyPr/>
                    <a:lstStyle/>
                    <a:p>
                      <a:pPr algn="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Characteristics</a:t>
                      </a:r>
                      <a:endParaRPr lang="af-ZA" altLang="zh-TW" sz="1600" b="1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268562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Batch </a:t>
                      </a:r>
                      <a:b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</a:br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Gradient Descent</a:t>
                      </a:r>
                      <a:endParaRPr lang="af-ZA" altLang="zh-TW" sz="1600" b="1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Mini-batch </a:t>
                      </a:r>
                      <a:b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</a:br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Gradient Descent</a:t>
                      </a:r>
                      <a:endParaRPr lang="af-ZA" altLang="zh-TW" sz="1600" b="1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Stochastic </a:t>
                      </a:r>
                      <a:b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</a:br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Gradient Descent</a:t>
                      </a:r>
                      <a:endParaRPr lang="af-ZA" altLang="zh-TW" sz="1600" b="1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41132"/>
                  </a:ext>
                </a:extLst>
              </a:tr>
              <a:tr h="678493">
                <a:tc>
                  <a:txBody>
                    <a:bodyPr/>
                    <a:lstStyle/>
                    <a:p>
                      <a:pPr algn="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Update Frequency</a:t>
                      </a:r>
                      <a:endParaRPr lang="af-ZA" altLang="zh-TW" sz="1600" b="1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268562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Once per training cycle</a:t>
                      </a:r>
                      <a:endParaRPr lang="af-ZA" altLang="zh-TW" sz="16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Once per mini-batch</a:t>
                      </a:r>
                      <a:endParaRPr lang="af-ZA" altLang="zh-TW" sz="16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Once per sample</a:t>
                      </a:r>
                      <a:endParaRPr lang="af-ZA" altLang="zh-TW" sz="16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445207"/>
                  </a:ext>
                </a:extLst>
              </a:tr>
              <a:tr h="678493">
                <a:tc>
                  <a:txBody>
                    <a:bodyPr/>
                    <a:lstStyle/>
                    <a:p>
                      <a:pPr algn="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Convergence Speed</a:t>
                      </a:r>
                      <a:endParaRPr lang="af-ZA" altLang="zh-TW" sz="1600" b="1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268562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Slow</a:t>
                      </a:r>
                      <a:endParaRPr lang="af-ZA" altLang="zh-TW" sz="16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Faster</a:t>
                      </a:r>
                      <a:endParaRPr lang="af-ZA" altLang="zh-TW" sz="1600" b="0" i="0" err="1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Faster</a:t>
                      </a:r>
                      <a:endParaRPr lang="af-ZA" altLang="zh-TW" sz="1600" b="0" i="0" err="1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822"/>
                  </a:ext>
                </a:extLst>
              </a:tr>
              <a:tr h="678493">
                <a:tc>
                  <a:txBody>
                    <a:bodyPr/>
                    <a:lstStyle/>
                    <a:p>
                      <a:pPr algn="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Memory Requirements</a:t>
                      </a:r>
                      <a:endParaRPr lang="af-ZA" altLang="zh-TW" sz="1600" b="1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268562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Requires storing all training data</a:t>
                      </a:r>
                      <a:endParaRPr lang="af-ZA" altLang="zh-TW" sz="16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Requires less memory</a:t>
                      </a:r>
                      <a:endParaRPr lang="af-ZA" altLang="zh-TW" sz="1600" b="0" i="0" err="1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Requires the least memory</a:t>
                      </a:r>
                      <a:endParaRPr lang="af-ZA" altLang="zh-TW" sz="1600" b="0" i="0" err="1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811335"/>
                  </a:ext>
                </a:extLst>
              </a:tr>
              <a:tr h="678493">
                <a:tc>
                  <a:txBody>
                    <a:bodyPr/>
                    <a:lstStyle/>
                    <a:p>
                      <a:pPr algn="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Robustness to Noise</a:t>
                      </a:r>
                      <a:endParaRPr lang="af-ZA" sz="1600" b="1" i="0" err="1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179035" marR="268562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Strongest</a:t>
                      </a:r>
                      <a:endParaRPr lang="af-ZA" altLang="zh-TW" sz="1600" b="0" i="0" err="1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Stronger</a:t>
                      </a:r>
                      <a:endParaRPr lang="af-ZA" altLang="zh-TW" sz="1600" b="0" i="0" err="1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Weakest</a:t>
                      </a:r>
                      <a:endParaRPr lang="af-ZA" altLang="zh-TW" sz="16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77622"/>
                  </a:ext>
                </a:extLst>
              </a:tr>
              <a:tr h="678493">
                <a:tc>
                  <a:txBody>
                    <a:bodyPr/>
                    <a:lstStyle/>
                    <a:p>
                      <a:pPr algn="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Stability</a:t>
                      </a:r>
                      <a:endParaRPr lang="af-ZA" altLang="zh-TW" sz="1600" b="1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268562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High</a:t>
                      </a:r>
                      <a:endParaRPr lang="af-ZA" altLang="zh-TW" sz="1600" b="0" i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Moderate</a:t>
                      </a:r>
                      <a:endParaRPr lang="af-ZA" altLang="zh-TW" sz="1600" b="0" i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Low</a:t>
                      </a:r>
                      <a:endParaRPr lang="af-ZA" altLang="zh-TW" sz="16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520759"/>
                  </a:ext>
                </a:extLst>
              </a:tr>
              <a:tr h="678493">
                <a:tc>
                  <a:txBody>
                    <a:bodyPr/>
                    <a:lstStyle/>
                    <a:p>
                      <a:pPr algn="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Likelihood of Converging to </a:t>
                      </a:r>
                      <a:b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</a:br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Global Optimum</a:t>
                      </a:r>
                      <a:endParaRPr lang="af-ZA" altLang="zh-TW" sz="1600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268562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Higher</a:t>
                      </a:r>
                      <a:endParaRPr lang="af-ZA" altLang="zh-TW" sz="1600" b="0" i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Higher</a:t>
                      </a:r>
                      <a:endParaRPr lang="af-ZA" altLang="zh-TW" sz="1600" b="0" i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Lower</a:t>
                      </a:r>
                      <a:endParaRPr lang="af-ZA" altLang="zh-TW" sz="16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293811"/>
                  </a:ext>
                </a:extLst>
              </a:tr>
              <a:tr h="678493">
                <a:tc>
                  <a:txBody>
                    <a:bodyPr/>
                    <a:lstStyle/>
                    <a:p>
                      <a:pPr algn="r" fontAlgn="base"/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Efficiency with </a:t>
                      </a:r>
                      <a:b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</a:br>
                      <a:r>
                        <a:rPr lang="af-ZA" sz="1600" b="1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Batch Processing</a:t>
                      </a:r>
                      <a:endParaRPr lang="af-ZA" altLang="zh-TW" sz="1600" b="1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268562" marT="89517" marB="8951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40404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Lowest</a:t>
                      </a:r>
                      <a:endParaRPr lang="af-ZA" altLang="zh-TW" sz="16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Moderate</a:t>
                      </a:r>
                      <a:endParaRPr lang="af-ZA" altLang="zh-TW" sz="1600" b="0" i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b="0" i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Aptos" panose="020B0004020202020204" pitchFamily="34" charset="0"/>
                        </a:rPr>
                        <a:t>Highest</a:t>
                      </a:r>
                      <a:endParaRPr lang="af-ZA" altLang="zh-TW" sz="1600" b="0" i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79035" marR="89517" marT="89517" marB="89517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07275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91E13B9-20B2-64C2-D65A-6BE4468A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5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Underfitting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45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2870548" y="2186834"/>
            <a:ext cx="7265094" cy="3726494"/>
            <a:chOff x="3047999" y="2218149"/>
            <a:chExt cx="6774493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7999" y="2218149"/>
              <a:ext cx="5735877" cy="3486411"/>
              <a:chOff x="365341" y="2228587"/>
              <a:chExt cx="5735877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62263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Choosing Proper loss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19674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Mini-batch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377085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New activation function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344965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Learning Rate</a:t>
                </a: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DB92C6D-6242-DA17-71BA-B9E0B2AEF8D2}"/>
                  </a:ext>
                </a:extLst>
              </p:cNvPr>
              <p:cNvSpPr/>
              <p:nvPr/>
            </p:nvSpPr>
            <p:spPr>
              <a:xfrm>
                <a:off x="365341" y="4919073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Momentum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4467613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49467A-5C63-88C0-465C-2EF7979F16B4}"/>
                </a:ext>
              </a:extLst>
            </p:cNvPr>
            <p:cNvSpPr txBox="1"/>
            <p:nvPr/>
          </p:nvSpPr>
          <p:spPr>
            <a:xfrm>
              <a:off x="6698815" y="4438910"/>
              <a:ext cx="1912827" cy="743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830560D-0ABA-B29D-1974-8B50A75AE17A}"/>
                </a:ext>
              </a:extLst>
            </p:cNvPr>
            <p:cNvSpPr txBox="1"/>
            <p:nvPr/>
          </p:nvSpPr>
          <p:spPr>
            <a:xfrm>
              <a:off x="3412142" y="3806996"/>
              <a:ext cx="2267731" cy="461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</p:grpSp>
      <p:pic>
        <p:nvPicPr>
          <p:cNvPr id="11" name="圖形 10" descr="天使的臉部輪廓 以實心填滿">
            <a:extLst>
              <a:ext uri="{FF2B5EF4-FFF2-40B4-BE49-F238E27FC236}">
                <a16:creationId xmlns:a16="http://schemas.microsoft.com/office/drawing/2014/main" id="{6EC08790-8F8A-3520-A9C2-29ECAA8CC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91" y="1239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6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33201D-3E89-58B5-006F-E123818C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Activation function</a:t>
            </a:r>
            <a:endParaRPr lang="zh-TW" alt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A5318E-6C38-C62D-0ADC-4BCFB895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74" y="2807208"/>
            <a:ext cx="5568863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Sigmoid </a:t>
            </a:r>
          </a:p>
          <a:p>
            <a:endParaRPr lang="zh-TW" altLang="en-US">
              <a:ea typeface="新細明體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Range from [0,1]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Not Zero Centered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solidFill>
                  <a:srgbClr val="000000"/>
                </a:solidFill>
                <a:ea typeface="新細明體"/>
                <a:cs typeface="+mn-lt"/>
              </a:rPr>
              <a:t>Computationally Expensive</a:t>
            </a:r>
            <a:endParaRPr lang="zh-TW" altLang="en-US">
              <a:solidFill>
                <a:srgbClr val="000000"/>
              </a:solidFill>
              <a:ea typeface="新細明體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Vanishing Fradient Problem</a:t>
            </a:r>
          </a:p>
          <a:p>
            <a:endParaRPr lang="zh-TW" altLang="en-US" sz="2200">
              <a:ea typeface="新細明體"/>
            </a:endParaRPr>
          </a:p>
          <a:p>
            <a:endParaRPr lang="zh-TW" altLang="en-US" sz="2200">
              <a:ea typeface="新細明體"/>
            </a:endParaRPr>
          </a:p>
        </p:txBody>
      </p:sp>
      <p:pic>
        <p:nvPicPr>
          <p:cNvPr id="4" name="圖片 3" descr="一張含有 文字, 字型, 圖表, 行 的圖片&#10;&#10;自動產生的描述">
            <a:extLst>
              <a:ext uri="{FF2B5EF4-FFF2-40B4-BE49-F238E27FC236}">
                <a16:creationId xmlns:a16="http://schemas.microsoft.com/office/drawing/2014/main" id="{474277DE-5D60-39D9-7E7D-6E58BBFB4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53" t="12415" r="55882" b="58448"/>
          <a:stretch/>
        </p:blipFill>
        <p:spPr>
          <a:xfrm>
            <a:off x="6832167" y="1482606"/>
            <a:ext cx="3160181" cy="2643092"/>
          </a:xfrm>
          <a:prstGeom prst="rect">
            <a:avLst/>
          </a:prstGeom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460278-B8C8-021F-6C0A-464CA005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46</a:t>
            </a:fld>
            <a:endParaRPr lang="en-US"/>
          </a:p>
        </p:txBody>
      </p:sp>
      <p:pic>
        <p:nvPicPr>
          <p:cNvPr id="6" name="圖片 5" descr="一張含有 字型, 符號, 白色, 行 的圖片&#10;&#10;自動產生的描述">
            <a:extLst>
              <a:ext uri="{FF2B5EF4-FFF2-40B4-BE49-F238E27FC236}">
                <a16:creationId xmlns:a16="http://schemas.microsoft.com/office/drawing/2014/main" id="{3293886C-B492-F8B1-3BBB-6E457AFA6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529" y="4513291"/>
            <a:ext cx="2979237" cy="109198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53224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33201D-3E89-58B5-006F-E123818C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Activation function</a:t>
            </a:r>
            <a:endParaRPr lang="zh-TW" alt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A5318E-6C38-C62D-0ADC-4BCFB895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74" y="2807208"/>
            <a:ext cx="5568863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Tanh （hyperbolic tangent activation function）</a:t>
            </a:r>
          </a:p>
          <a:p>
            <a:endParaRPr lang="zh-TW" altLang="en-US">
              <a:ea typeface="新細明體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Range from [-1,1]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Zero Centered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solidFill>
                  <a:srgbClr val="000000"/>
                </a:solidFill>
                <a:ea typeface="新細明體"/>
                <a:cs typeface="+mn-lt"/>
              </a:rPr>
              <a:t>Computationally Expensive</a:t>
            </a:r>
            <a:endParaRPr lang="zh-TW" altLang="en-US">
              <a:solidFill>
                <a:srgbClr val="000000"/>
              </a:solidFill>
              <a:ea typeface="新細明體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Vanishing Fradient Problem</a:t>
            </a:r>
          </a:p>
          <a:p>
            <a:endParaRPr lang="zh-TW" altLang="en-US" sz="2200">
              <a:ea typeface="新細明體"/>
            </a:endParaRPr>
          </a:p>
          <a:p>
            <a:endParaRPr lang="zh-TW" altLang="en-US" sz="2200">
              <a:ea typeface="新細明體"/>
            </a:endParaRPr>
          </a:p>
        </p:txBody>
      </p:sp>
      <p:pic>
        <p:nvPicPr>
          <p:cNvPr id="4" name="圖片 3" descr="一張含有 文字, 字型, 圖表, 行 的圖片&#10;&#10;自動產生的描述">
            <a:extLst>
              <a:ext uri="{FF2B5EF4-FFF2-40B4-BE49-F238E27FC236}">
                <a16:creationId xmlns:a16="http://schemas.microsoft.com/office/drawing/2014/main" id="{474277DE-5D60-39D9-7E7D-6E58BBFB4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7" t="39516" r="55299" b="31336"/>
          <a:stretch/>
        </p:blipFill>
        <p:spPr>
          <a:xfrm>
            <a:off x="7030496" y="1597428"/>
            <a:ext cx="3152553" cy="2644044"/>
          </a:xfrm>
          <a:prstGeom prst="rect">
            <a:avLst/>
          </a:prstGeom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460278-B8C8-021F-6C0A-464CA005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47</a:t>
            </a:fld>
            <a:endParaRPr lang="en-US"/>
          </a:p>
        </p:txBody>
      </p:sp>
      <p:pic>
        <p:nvPicPr>
          <p:cNvPr id="7" name="圖片 6" descr="一張含有 字型, 行, 白色, 數字 的圖片&#10;&#10;自動產生的描述">
            <a:extLst>
              <a:ext uri="{FF2B5EF4-FFF2-40B4-BE49-F238E27FC236}">
                <a16:creationId xmlns:a16="http://schemas.microsoft.com/office/drawing/2014/main" id="{68171768-0CB0-5335-685B-BCF4A2E04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88" y="4811365"/>
            <a:ext cx="3082059" cy="85753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25104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33201D-3E89-58B5-006F-E123818C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Activation function</a:t>
            </a:r>
            <a:endParaRPr lang="zh-TW" alt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A5318E-6C38-C62D-0ADC-4BCFB895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74" y="2807208"/>
            <a:ext cx="5568863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ReLU</a:t>
            </a:r>
            <a:r>
              <a:rPr lang="zh-TW">
                <a:solidFill>
                  <a:srgbClr val="191B1F"/>
                </a:solidFill>
                <a:ea typeface="+mn-lt"/>
                <a:cs typeface="+mn-lt"/>
              </a:rPr>
              <a:t>（Rectified Linear Unit）</a:t>
            </a:r>
            <a:endParaRPr lang="zh-TW" altLang="en-US">
              <a:ea typeface="新細明體"/>
            </a:endParaRPr>
          </a:p>
          <a:p>
            <a:endParaRPr lang="zh-TW" altLang="en-US">
              <a:ea typeface="新細明體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zh-TW">
                <a:latin typeface="Arial"/>
                <a:ea typeface="新細明體"/>
                <a:cs typeface="Arial"/>
              </a:rPr>
              <a:t>Con</a:t>
            </a:r>
            <a:r>
              <a:rPr lang="en-US" altLang="zh-TW">
                <a:latin typeface="Arial"/>
                <a:ea typeface="新細明體"/>
                <a:cs typeface="Arial"/>
              </a:rPr>
              <a:t>v</a:t>
            </a:r>
            <a:r>
              <a:rPr lang="zh-TW">
                <a:latin typeface="Arial"/>
                <a:ea typeface="新細明體"/>
                <a:cs typeface="Arial"/>
              </a:rPr>
              <a:t>erge</a:t>
            </a:r>
            <a:r>
              <a:rPr lang="en-US" altLang="zh-TW">
                <a:latin typeface="Arial"/>
                <a:ea typeface="新細明體"/>
                <a:cs typeface="Arial"/>
              </a:rPr>
              <a:t>s</a:t>
            </a:r>
            <a:r>
              <a:rPr lang="zh-TW">
                <a:latin typeface="Arial"/>
                <a:ea typeface="新細明體"/>
                <a:cs typeface="Arial"/>
              </a:rPr>
              <a:t> F</a:t>
            </a:r>
            <a:r>
              <a:rPr lang="zh-TW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aste</a:t>
            </a:r>
            <a:r>
              <a:rPr lang="en-US" altLang="zh-TW">
                <a:latin typeface="Arial"/>
                <a:ea typeface="新細明體"/>
                <a:cs typeface="Arial"/>
              </a:rPr>
              <a:t>r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ea typeface="新細明體"/>
                <a:cs typeface="Arial"/>
              </a:rPr>
              <a:t>De</a:t>
            </a:r>
            <a:r>
              <a:rPr lang="zh-TW">
                <a:latin typeface="Arial"/>
                <a:ea typeface="新細明體"/>
                <a:cs typeface="Arial"/>
              </a:rPr>
              <a:t>ad </a:t>
            </a:r>
            <a:r>
              <a:rPr lang="en-US" altLang="zh-TW">
                <a:latin typeface="Arial"/>
                <a:ea typeface="新細明體"/>
                <a:cs typeface="Arial"/>
              </a:rPr>
              <a:t>R</a:t>
            </a:r>
            <a:r>
              <a:rPr lang="zh-TW">
                <a:latin typeface="Arial"/>
                <a:ea typeface="新細明體"/>
                <a:cs typeface="Arial"/>
              </a:rPr>
              <a:t>e</a:t>
            </a:r>
            <a:r>
              <a:rPr lang="en-US" altLang="zh-TW">
                <a:latin typeface="Arial"/>
                <a:ea typeface="新細明體"/>
                <a:cs typeface="Arial"/>
              </a:rPr>
              <a:t>LU</a:t>
            </a:r>
            <a:r>
              <a:rPr lang="zh-TW">
                <a:latin typeface="Arial"/>
                <a:ea typeface="新細明體"/>
                <a:cs typeface="Arial"/>
              </a:rPr>
              <a:t> Problem</a:t>
            </a:r>
            <a:endParaRPr lang="zh-TW">
              <a:latin typeface="Arial"/>
              <a:cs typeface="Arial"/>
            </a:endParaRPr>
          </a:p>
          <a:p>
            <a:endParaRPr lang="zh-TW" altLang="en-US" sz="2200">
              <a:ea typeface="新細明體"/>
            </a:endParaRPr>
          </a:p>
          <a:p>
            <a:endParaRPr lang="zh-TW" altLang="en-US" sz="2200">
              <a:ea typeface="新細明體"/>
            </a:endParaRPr>
          </a:p>
        </p:txBody>
      </p:sp>
      <p:pic>
        <p:nvPicPr>
          <p:cNvPr id="4" name="圖片 3" descr="一張含有 文字, 字型, 圖表, 行 的圖片&#10;&#10;自動產生的描述">
            <a:extLst>
              <a:ext uri="{FF2B5EF4-FFF2-40B4-BE49-F238E27FC236}">
                <a16:creationId xmlns:a16="http://schemas.microsoft.com/office/drawing/2014/main" id="{474277DE-5D60-39D9-7E7D-6E58BBFB4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7" t="67512" r="55299" b="3341"/>
          <a:stretch/>
        </p:blipFill>
        <p:spPr>
          <a:xfrm>
            <a:off x="7030496" y="1597428"/>
            <a:ext cx="3152517" cy="2643998"/>
          </a:xfrm>
          <a:prstGeom prst="rect">
            <a:avLst/>
          </a:prstGeom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460278-B8C8-021F-6C0A-464CA005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48</a:t>
            </a:fld>
            <a:endParaRPr lang="en-US"/>
          </a:p>
        </p:txBody>
      </p:sp>
      <p:pic>
        <p:nvPicPr>
          <p:cNvPr id="6" name="圖片 5" descr="一張含有 字型, 白色, 文字, 標誌 的圖片&#10;&#10;自動產生的描述">
            <a:extLst>
              <a:ext uri="{FF2B5EF4-FFF2-40B4-BE49-F238E27FC236}">
                <a16:creationId xmlns:a16="http://schemas.microsoft.com/office/drawing/2014/main" id="{DC822CFA-D35D-3E40-06B8-005556A2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78" y="4750757"/>
            <a:ext cx="3394652" cy="79086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5534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33201D-3E89-58B5-006F-E123818C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Activation function</a:t>
            </a:r>
            <a:endParaRPr lang="zh-TW" alt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A5318E-6C38-C62D-0ADC-4BCFB895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74" y="2807208"/>
            <a:ext cx="5568863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Parametric ReLU</a:t>
            </a:r>
            <a:endParaRPr lang="zh-TW">
              <a:solidFill>
                <a:srgbClr val="191B1F"/>
              </a:solidFill>
              <a:ea typeface="新細明體"/>
            </a:endParaRPr>
          </a:p>
          <a:p>
            <a:endParaRPr lang="zh-TW" altLang="en-US">
              <a:ea typeface="新細明體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ea typeface="新細明體"/>
                <a:cs typeface="Arial"/>
              </a:rPr>
              <a:t>Requires tuning</a:t>
            </a:r>
            <a:r>
              <a:rPr lang="en-US" altLang="zh-TW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 the parameter</a:t>
            </a:r>
            <a:endParaRPr lang="en-US" altLang="zh-TW">
              <a:latin typeface="Arial"/>
              <a:ea typeface="新細明體"/>
              <a:cs typeface="Arial"/>
            </a:endParaRPr>
          </a:p>
          <a:p>
            <a:endParaRPr lang="zh-TW" altLang="en-US" sz="2200">
              <a:ea typeface="新細明體"/>
            </a:endParaRPr>
          </a:p>
          <a:p>
            <a:endParaRPr lang="zh-TW" altLang="en-US" sz="2200">
              <a:ea typeface="新細明體"/>
            </a:endParaRPr>
          </a:p>
        </p:txBody>
      </p:sp>
      <p:pic>
        <p:nvPicPr>
          <p:cNvPr id="4" name="圖片 3" descr="一張含有 文字, 字型, 圖表, 行 的圖片&#10;&#10;自動產生的描述">
            <a:extLst>
              <a:ext uri="{FF2B5EF4-FFF2-40B4-BE49-F238E27FC236}">
                <a16:creationId xmlns:a16="http://schemas.microsoft.com/office/drawing/2014/main" id="{474277DE-5D60-39D9-7E7D-6E58BBFB4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29" t="13018" r="1747" b="57834"/>
          <a:stretch/>
        </p:blipFill>
        <p:spPr>
          <a:xfrm>
            <a:off x="7030496" y="1868825"/>
            <a:ext cx="3152481" cy="2644043"/>
          </a:xfrm>
          <a:prstGeom prst="rect">
            <a:avLst/>
          </a:prstGeom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460278-B8C8-021F-6C0A-464CA005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49</a:t>
            </a:fld>
            <a:endParaRPr lang="en-US"/>
          </a:p>
        </p:txBody>
      </p:sp>
      <p:pic>
        <p:nvPicPr>
          <p:cNvPr id="7" name="圖片 6" descr="一張含有 字型, 文字, 白色, 書法 的圖片&#10;&#10;自動產生的描述">
            <a:extLst>
              <a:ext uri="{FF2B5EF4-FFF2-40B4-BE49-F238E27FC236}">
                <a16:creationId xmlns:a16="http://schemas.microsoft.com/office/drawing/2014/main" id="{6D614BBA-C2F0-F342-9989-EF40B39D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913" y="4645883"/>
            <a:ext cx="3924560" cy="7040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8870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4D3DA-DA35-3185-DE04-E47297E7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Deep?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4811A3B-088C-950C-A093-381B0C7A6E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79" y="1690688"/>
            <a:ext cx="652382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3EE2D4E-849E-522D-F1A6-E30ECCC8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8" y="2321312"/>
            <a:ext cx="4792501" cy="309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3D9339-5F58-B361-8F20-F8888F83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30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33201D-3E89-58B5-006F-E123818C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zh-TW" altLang="en-US" sz="5400">
                <a:ea typeface="新細明體"/>
              </a:rPr>
              <a:t>Activation function</a:t>
            </a:r>
            <a:endParaRPr lang="zh-TW" alt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A5318E-6C38-C62D-0ADC-4BCFB895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74" y="2807208"/>
            <a:ext cx="5568863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ELU</a:t>
            </a:r>
            <a:r>
              <a:rPr lang="zh-TW">
                <a:solidFill>
                  <a:srgbClr val="191B1F"/>
                </a:solidFill>
                <a:ea typeface="+mn-lt"/>
                <a:cs typeface="+mn-lt"/>
              </a:rPr>
              <a:t>（Exponential Linear Unit）</a:t>
            </a:r>
            <a:endParaRPr lang="zh-TW">
              <a:solidFill>
                <a:srgbClr val="191B1F"/>
              </a:solidFill>
              <a:ea typeface="新細明體"/>
            </a:endParaRPr>
          </a:p>
          <a:p>
            <a:endParaRPr lang="zh-TW" altLang="en-US">
              <a:ea typeface="新細明體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ea typeface="新細明體"/>
                <a:cs typeface="Arial"/>
              </a:rPr>
              <a:t>Closer to Zero mean </a:t>
            </a:r>
            <a:r>
              <a:rPr lang="en-US" altLang="zh-TW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Outputs than Parametric </a:t>
            </a:r>
            <a:r>
              <a:rPr lang="en-US" altLang="zh-TW" err="1">
                <a:latin typeface="Arial"/>
                <a:ea typeface="新細明體"/>
                <a:cs typeface="Arial"/>
              </a:rPr>
              <a:t>ReLU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ea typeface="新細明體"/>
                <a:cs typeface="Arial"/>
              </a:rPr>
              <a:t>More Computation because of Exponential Function</a:t>
            </a:r>
          </a:p>
          <a:p>
            <a:pPr lvl="1">
              <a:buFont typeface="Courier New,monospace" panose="020B0604020202020204" pitchFamily="34" charset="0"/>
              <a:buChar char="o"/>
            </a:pPr>
            <a:endParaRPr lang="en-US" altLang="zh-TW">
              <a:latin typeface="Arial"/>
              <a:ea typeface="新細明體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altLang="zh-TW">
              <a:latin typeface="Arial"/>
              <a:ea typeface="新細明體"/>
              <a:cs typeface="Arial"/>
            </a:endParaRPr>
          </a:p>
          <a:p>
            <a:endParaRPr lang="zh-TW" altLang="en-US" sz="2200">
              <a:ea typeface="新細明體"/>
            </a:endParaRPr>
          </a:p>
          <a:p>
            <a:endParaRPr lang="zh-TW" altLang="en-US" sz="2200">
              <a:ea typeface="新細明體"/>
            </a:endParaRPr>
          </a:p>
        </p:txBody>
      </p:sp>
      <p:pic>
        <p:nvPicPr>
          <p:cNvPr id="4" name="圖片 3" descr="一張含有 文字, 字型, 圖表, 行 的圖片&#10;&#10;自動產生的描述">
            <a:extLst>
              <a:ext uri="{FF2B5EF4-FFF2-40B4-BE49-F238E27FC236}">
                <a16:creationId xmlns:a16="http://schemas.microsoft.com/office/drawing/2014/main" id="{474277DE-5D60-39D9-7E7D-6E58BBFB4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75" t="66973" r="1692" b="3912"/>
          <a:stretch/>
        </p:blipFill>
        <p:spPr>
          <a:xfrm>
            <a:off x="7030496" y="1868825"/>
            <a:ext cx="3154222" cy="2640959"/>
          </a:xfrm>
          <a:prstGeom prst="rect">
            <a:avLst/>
          </a:prstGeom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460278-B8C8-021F-6C0A-464CA005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50</a:t>
            </a:fld>
            <a:endParaRPr lang="en-US"/>
          </a:p>
        </p:txBody>
      </p:sp>
      <p:pic>
        <p:nvPicPr>
          <p:cNvPr id="6" name="圖片 5" descr="一張含有 字型, 文字, 白色, 筆跡 的圖片&#10;&#10;自動產生的描述">
            <a:extLst>
              <a:ext uri="{FF2B5EF4-FFF2-40B4-BE49-F238E27FC236}">
                <a16:creationId xmlns:a16="http://schemas.microsoft.com/office/drawing/2014/main" id="{F93B2466-0486-28A2-DDB8-2FB7F044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11" y="4710635"/>
            <a:ext cx="3817568" cy="83963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01786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內容版面配置區 17">
            <a:extLst>
              <a:ext uri="{FF2B5EF4-FFF2-40B4-BE49-F238E27FC236}">
                <a16:creationId xmlns:a16="http://schemas.microsoft.com/office/drawing/2014/main" id="{7358E180-0DEC-F96C-E36E-D822688EDF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936036"/>
              </p:ext>
            </p:extLst>
          </p:nvPr>
        </p:nvGraphicFramePr>
        <p:xfrm>
          <a:off x="495554" y="1177928"/>
          <a:ext cx="11211671" cy="451166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139">
                  <a:extLst>
                    <a:ext uri="{9D8B030D-6E8A-4147-A177-3AD203B41FA5}">
                      <a16:colId xmlns:a16="http://schemas.microsoft.com/office/drawing/2014/main" val="2148551699"/>
                    </a:ext>
                  </a:extLst>
                </a:gridCol>
                <a:gridCol w="3631278">
                  <a:extLst>
                    <a:ext uri="{9D8B030D-6E8A-4147-A177-3AD203B41FA5}">
                      <a16:colId xmlns:a16="http://schemas.microsoft.com/office/drawing/2014/main" val="1633716809"/>
                    </a:ext>
                  </a:extLst>
                </a:gridCol>
                <a:gridCol w="2720336">
                  <a:extLst>
                    <a:ext uri="{9D8B030D-6E8A-4147-A177-3AD203B41FA5}">
                      <a16:colId xmlns:a16="http://schemas.microsoft.com/office/drawing/2014/main" val="3589330734"/>
                    </a:ext>
                  </a:extLst>
                </a:gridCol>
                <a:gridCol w="2802918">
                  <a:extLst>
                    <a:ext uri="{9D8B030D-6E8A-4147-A177-3AD203B41FA5}">
                      <a16:colId xmlns:a16="http://schemas.microsoft.com/office/drawing/2014/main" val="2399897022"/>
                    </a:ext>
                  </a:extLst>
                </a:gridCol>
              </a:tblGrid>
              <a:tr h="377020">
                <a:tc>
                  <a:txBody>
                    <a:bodyPr/>
                    <a:lstStyle/>
                    <a:p>
                      <a:pPr algn="ctr" fontAlgn="b"/>
                      <a:r>
                        <a:rPr lang="af-ZA" sz="1600" err="1">
                          <a:effectLst/>
                        </a:rPr>
                        <a:t>Activation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600" err="1">
                          <a:effectLst/>
                        </a:rPr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600" err="1">
                          <a:effectLst/>
                        </a:rPr>
                        <a:t>Disadvantages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600" err="1">
                          <a:effectLst/>
                        </a:rPr>
                        <a:t>Suitable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for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890339"/>
                  </a:ext>
                </a:extLst>
              </a:tr>
              <a:tr h="929981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Sigmoid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Output</a:t>
                      </a:r>
                      <a:r>
                        <a:rPr lang="af-ZA" sz="1600">
                          <a:effectLst/>
                        </a:rPr>
                        <a:t> range in (0, 1), </a:t>
                      </a:r>
                      <a:br>
                        <a:rPr lang="af-ZA" sz="1600">
                          <a:effectLst/>
                        </a:rPr>
                      </a:br>
                      <a:r>
                        <a:rPr lang="af-ZA" sz="1600" err="1">
                          <a:effectLst/>
                        </a:rPr>
                        <a:t>suitable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for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binary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>
                          <a:effectLst/>
                        </a:rPr>
                        <a:t>May </a:t>
                      </a:r>
                      <a:r>
                        <a:rPr lang="af-ZA" sz="1600" err="1">
                          <a:effectLst/>
                        </a:rPr>
                        <a:t>lead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to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gradient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vanishing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problem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Binary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classification</a:t>
                      </a:r>
                      <a:r>
                        <a:rPr lang="af-ZA" sz="1600">
                          <a:effectLst/>
                        </a:rPr>
                        <a:t>, </a:t>
                      </a:r>
                      <a:r>
                        <a:rPr lang="af-ZA" sz="1600" err="1">
                          <a:effectLst/>
                        </a:rPr>
                        <a:t>but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may</a:t>
                      </a:r>
                      <a:r>
                        <a:rPr lang="af-ZA" sz="1600">
                          <a:effectLst/>
                        </a:rPr>
                        <a:t> suffer </a:t>
                      </a:r>
                      <a:r>
                        <a:rPr lang="af-ZA" sz="1600" err="1">
                          <a:effectLst/>
                        </a:rPr>
                        <a:t>from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gradient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vanishing</a:t>
                      </a:r>
                      <a:r>
                        <a:rPr lang="af-ZA" sz="1600">
                          <a:effectLst/>
                        </a:rPr>
                        <a:t> in </a:t>
                      </a:r>
                      <a:r>
                        <a:rPr lang="af-ZA" sz="1600" err="1">
                          <a:effectLst/>
                        </a:rPr>
                        <a:t>deep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861679"/>
                  </a:ext>
                </a:extLst>
              </a:tr>
              <a:tr h="955116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Output</a:t>
                      </a:r>
                      <a:r>
                        <a:rPr lang="af-ZA" sz="1600">
                          <a:effectLst/>
                        </a:rPr>
                        <a:t> range in (-1, 1), </a:t>
                      </a:r>
                      <a:br>
                        <a:rPr lang="af-ZA" sz="1600">
                          <a:effectLst/>
                        </a:rPr>
                      </a:br>
                      <a:r>
                        <a:rPr lang="af-ZA" sz="1600">
                          <a:effectLst/>
                        </a:rPr>
                        <a:t>zero-</a:t>
                      </a:r>
                      <a:r>
                        <a:rPr lang="af-ZA" sz="1600" err="1">
                          <a:effectLst/>
                        </a:rPr>
                        <a:t>centered</a:t>
                      </a:r>
                      <a:r>
                        <a:rPr lang="af-ZA" sz="1600">
                          <a:effectLst/>
                        </a:rPr>
                        <a:t>, </a:t>
                      </a:r>
                      <a:br>
                        <a:rPr lang="en-US"/>
                      </a:br>
                      <a:r>
                        <a:rPr lang="af-ZA" sz="1600" err="1">
                          <a:effectLst/>
                        </a:rPr>
                        <a:t>suitable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for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hidden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Still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susceptible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to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gradient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vanishing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Hidden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layer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activation</a:t>
                      </a:r>
                      <a:r>
                        <a:rPr lang="af-ZA" sz="1600">
                          <a:effectLst/>
                        </a:rPr>
                        <a:t>, </a:t>
                      </a:r>
                      <a:r>
                        <a:rPr lang="af-ZA" sz="1600" err="1">
                          <a:effectLst/>
                        </a:rPr>
                        <a:t>especially</a:t>
                      </a:r>
                      <a:r>
                        <a:rPr lang="af-ZA" sz="1600">
                          <a:effectLst/>
                        </a:rPr>
                        <a:t> in RNN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065046"/>
                  </a:ext>
                </a:extLst>
              </a:tr>
              <a:tr h="653500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Fast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computation</a:t>
                      </a:r>
                      <a:r>
                        <a:rPr lang="af-ZA" sz="1600">
                          <a:effectLst/>
                        </a:rPr>
                        <a:t>, </a:t>
                      </a:r>
                      <a:r>
                        <a:rPr lang="af-ZA" sz="1600" err="1">
                          <a:effectLst/>
                        </a:rPr>
                        <a:t>fast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convergence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>
                          <a:effectLst/>
                        </a:rPr>
                        <a:t>May </a:t>
                      </a:r>
                      <a:r>
                        <a:rPr lang="af-ZA" sz="1600" err="1">
                          <a:effectLst/>
                        </a:rPr>
                        <a:t>lead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to</a:t>
                      </a:r>
                      <a:r>
                        <a:rPr lang="af-ZA" sz="1600">
                          <a:effectLst/>
                        </a:rPr>
                        <a:t> "</a:t>
                      </a:r>
                      <a:r>
                        <a:rPr lang="af-ZA" sz="160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dying</a:t>
                      </a:r>
                      <a:r>
                        <a:rPr lang="af-ZA" sz="16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af-ZA" sz="160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ReLU</a:t>
                      </a:r>
                      <a:r>
                        <a:rPr lang="af-ZA" sz="1600">
                          <a:effectLst/>
                        </a:rPr>
                        <a:t>" </a:t>
                      </a:r>
                      <a:r>
                        <a:rPr lang="af-ZA" sz="1600" err="1">
                          <a:effectLst/>
                        </a:rPr>
                        <a:t>problem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Widely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used</a:t>
                      </a:r>
                      <a:r>
                        <a:rPr lang="af-ZA" sz="1600">
                          <a:effectLst/>
                        </a:rPr>
                        <a:t> in CNN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397953"/>
                  </a:ext>
                </a:extLst>
              </a:tr>
              <a:tr h="929981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Parametric</a:t>
                      </a:r>
                      <a:r>
                        <a:rPr lang="af-ZA" sz="1600">
                          <a:effectLst/>
                        </a:rPr>
                        <a:t> </a:t>
                      </a:r>
                      <a:r>
                        <a:rPr lang="af-ZA" sz="1600" err="1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Addresses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the</a:t>
                      </a:r>
                      <a:r>
                        <a:rPr lang="af-ZA" sz="1600">
                          <a:effectLst/>
                        </a:rPr>
                        <a:t> "</a:t>
                      </a:r>
                      <a:r>
                        <a:rPr lang="af-ZA" sz="160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dying</a:t>
                      </a:r>
                      <a:r>
                        <a:rPr lang="af-ZA" sz="16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af-ZA" sz="160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ReLU</a:t>
                      </a:r>
                      <a:r>
                        <a:rPr lang="af-ZA" sz="1600">
                          <a:effectLst/>
                        </a:rPr>
                        <a:t>" </a:t>
                      </a:r>
                      <a:r>
                        <a:rPr lang="af-ZA" sz="1600" err="1">
                          <a:effectLst/>
                        </a:rPr>
                        <a:t>problem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Requires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tuning</a:t>
                      </a:r>
                      <a:r>
                        <a:rPr lang="af-ZA" sz="1600">
                          <a:effectLst/>
                        </a:rPr>
                        <a:t> of </a:t>
                      </a:r>
                      <a:r>
                        <a:rPr lang="af-ZA" sz="1600" err="1">
                          <a:effectLst/>
                        </a:rPr>
                        <a:t>the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leaky</a:t>
                      </a:r>
                      <a:r>
                        <a:rPr lang="af-ZA" sz="1600">
                          <a:effectLst/>
                        </a:rPr>
                        <a:t> parameter, </a:t>
                      </a:r>
                      <a:r>
                        <a:rPr lang="af-ZA" sz="1600" err="1">
                          <a:effectLst/>
                        </a:rPr>
                        <a:t>slower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Used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when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ReLU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encounters</a:t>
                      </a:r>
                      <a:r>
                        <a:rPr lang="af-ZA" sz="1600">
                          <a:effectLst/>
                        </a:rPr>
                        <a:t> "</a:t>
                      </a:r>
                      <a:r>
                        <a:rPr lang="af-ZA" sz="1600" err="1">
                          <a:effectLst/>
                        </a:rPr>
                        <a:t>dying</a:t>
                      </a:r>
                      <a:r>
                        <a:rPr lang="af-ZA" sz="1600">
                          <a:effectLst/>
                        </a:rPr>
                        <a:t> </a:t>
                      </a:r>
                      <a:r>
                        <a:rPr lang="af-ZA" sz="1600" err="1">
                          <a:effectLst/>
                        </a:rPr>
                        <a:t>ReLU</a:t>
                      </a:r>
                      <a:r>
                        <a:rPr lang="af-ZA" sz="1600">
                          <a:effectLst/>
                        </a:rPr>
                        <a:t>" </a:t>
                      </a:r>
                      <a:r>
                        <a:rPr lang="af-ZA" sz="1600" err="1">
                          <a:effectLst/>
                        </a:rPr>
                        <a:t>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010803"/>
                  </a:ext>
                </a:extLst>
              </a:tr>
              <a:tr h="666068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>
                          <a:effectLst/>
                        </a:rPr>
                        <a:t>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Addresses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the</a:t>
                      </a:r>
                      <a:r>
                        <a:rPr lang="af-ZA" sz="1600">
                          <a:effectLst/>
                        </a:rPr>
                        <a:t> "</a:t>
                      </a:r>
                      <a:r>
                        <a:rPr lang="af-ZA" sz="160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dying</a:t>
                      </a:r>
                      <a:r>
                        <a:rPr lang="af-ZA" sz="16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af-ZA" sz="160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ReLU</a:t>
                      </a:r>
                      <a:r>
                        <a:rPr lang="af-ZA" sz="1600">
                          <a:effectLst/>
                        </a:rPr>
                        <a:t>" </a:t>
                      </a:r>
                      <a:r>
                        <a:rPr lang="af-ZA" sz="1600" err="1">
                          <a:effectLst/>
                        </a:rPr>
                        <a:t>problem</a:t>
                      </a:r>
                      <a:r>
                        <a:rPr lang="af-ZA" sz="1600">
                          <a:effectLst/>
                        </a:rPr>
                        <a:t>,</a:t>
                      </a:r>
                      <a:br>
                        <a:rPr lang="af-ZA" sz="1600">
                          <a:effectLst/>
                        </a:rPr>
                      </a:br>
                      <a:r>
                        <a:rPr lang="af-ZA" sz="1600" err="1">
                          <a:effectLst/>
                        </a:rPr>
                        <a:t>maintains</a:t>
                      </a:r>
                      <a:r>
                        <a:rPr lang="af-ZA" sz="1600">
                          <a:effectLst/>
                        </a:rPr>
                        <a:t> zero-</a:t>
                      </a:r>
                      <a:r>
                        <a:rPr lang="af-ZA" sz="1600" err="1">
                          <a:effectLst/>
                        </a:rPr>
                        <a:t>centeredness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Slower</a:t>
                      </a:r>
                      <a:r>
                        <a:rPr lang="af-ZA" sz="1600">
                          <a:effectLst/>
                        </a:rPr>
                        <a:t> </a:t>
                      </a:r>
                      <a:r>
                        <a:rPr lang="af-ZA" sz="1600" err="1">
                          <a:effectLst/>
                        </a:rPr>
                        <a:t>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60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Widely</a:t>
                      </a:r>
                      <a:r>
                        <a:rPr lang="af-ZA" sz="16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af-ZA" sz="160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used</a:t>
                      </a:r>
                      <a:r>
                        <a:rPr lang="af-ZA" sz="16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 in RNN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98918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522ECB6-C896-1F3A-CB85-9C640639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79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Underfitting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52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2870548" y="2186834"/>
            <a:ext cx="7265094" cy="3726494"/>
            <a:chOff x="3047999" y="2218149"/>
            <a:chExt cx="6774493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7999" y="2218149"/>
              <a:ext cx="5735877" cy="3486411"/>
              <a:chOff x="365341" y="2228587"/>
              <a:chExt cx="5735877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62263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Choosing Proper loss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19674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Mini-batch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377085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New activation function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344965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Learning Rate</a:t>
                </a: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DB92C6D-6242-DA17-71BA-B9E0B2AEF8D2}"/>
                  </a:ext>
                </a:extLst>
              </p:cNvPr>
              <p:cNvSpPr/>
              <p:nvPr/>
            </p:nvSpPr>
            <p:spPr>
              <a:xfrm>
                <a:off x="365341" y="4919073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Momentum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4467613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49467A-5C63-88C0-465C-2EF7979F16B4}"/>
                </a:ext>
              </a:extLst>
            </p:cNvPr>
            <p:cNvSpPr txBox="1"/>
            <p:nvPr/>
          </p:nvSpPr>
          <p:spPr>
            <a:xfrm>
              <a:off x="6698815" y="4438910"/>
              <a:ext cx="1912827" cy="743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830560D-0ABA-B29D-1974-8B50A75AE17A}"/>
                </a:ext>
              </a:extLst>
            </p:cNvPr>
            <p:cNvSpPr txBox="1"/>
            <p:nvPr/>
          </p:nvSpPr>
          <p:spPr>
            <a:xfrm>
              <a:off x="3431609" y="4392948"/>
              <a:ext cx="2267731" cy="461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</p:grpSp>
      <p:pic>
        <p:nvPicPr>
          <p:cNvPr id="11" name="圖形 10" descr="天使的臉部輪廓 以實心填滿">
            <a:extLst>
              <a:ext uri="{FF2B5EF4-FFF2-40B4-BE49-F238E27FC236}">
                <a16:creationId xmlns:a16="http://schemas.microsoft.com/office/drawing/2014/main" id="{173311B0-0860-8173-F434-8050219A7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91" y="1239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8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2974A-C19C-2006-AA93-34A159C1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Learning Rate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FC4DEF-62EF-0E0C-DF18-F6FB8283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53</a:t>
            </a:fld>
            <a:endParaRPr lang="en-US"/>
          </a:p>
        </p:txBody>
      </p:sp>
      <p:pic>
        <p:nvPicPr>
          <p:cNvPr id="9" name="圖片 8" descr="對應於高學習率和低學習率的訓練圖示例">
            <a:extLst>
              <a:ext uri="{FF2B5EF4-FFF2-40B4-BE49-F238E27FC236}">
                <a16:creationId xmlns:a16="http://schemas.microsoft.com/office/drawing/2014/main" id="{C5155B81-CEE8-0408-D8E3-2E8CADF1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24" y="2070137"/>
            <a:ext cx="8409352" cy="40756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802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2974A-C19C-2006-AA93-34A159C1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Learning Rate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128DF-8C76-625B-0D1B-E53EAF2C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>
                <a:ea typeface="+mn-lt"/>
                <a:cs typeface="+mn-lt"/>
              </a:rPr>
              <a:t>Learning Rate Decay</a:t>
            </a:r>
            <a:endParaRPr lang="zh-TW" altLang="en-US">
              <a:ea typeface="+mn-lt"/>
              <a:cs typeface="+mn-lt"/>
            </a:endParaRPr>
          </a:p>
          <a:p>
            <a:r>
              <a:rPr lang="zh-TW" altLang="en-US">
                <a:ea typeface="新細明體"/>
                <a:cs typeface="+mn-lt"/>
              </a:rPr>
              <a:t>Adaptive Learning Rate</a:t>
            </a:r>
            <a:endParaRPr lang="zh-TW" altLang="en-US">
              <a:ea typeface="新細明體"/>
            </a:endParaRPr>
          </a:p>
          <a:p>
            <a:endParaRPr lang="zh-TW" altLang="en-US">
              <a:ea typeface="新細明體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FC4DEF-62EF-0E0C-DF18-F6FB8283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40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2974A-C19C-2006-AA93-34A159C1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ea typeface="新細明體"/>
                <a:cs typeface="+mj-lt"/>
              </a:rPr>
              <a:t>Learning Rate Decay</a:t>
            </a:r>
            <a:endParaRPr lang="zh-TW" altLang="en-US">
              <a:ea typeface="新細明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128DF-8C76-625B-0D1B-E53EAF2C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zh-TW">
              <a:ea typeface="+mn-lt"/>
              <a:cs typeface="+mn-lt"/>
            </a:endParaRPr>
          </a:p>
          <a:p>
            <a:endParaRPr lang="zh-TW" altLang="en-US">
              <a:ea typeface="新細明體"/>
            </a:endParaRPr>
          </a:p>
        </p:txBody>
      </p:sp>
      <p:pic>
        <p:nvPicPr>
          <p:cNvPr id="4" name="圖片 3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85984B74-5681-DA63-AE1F-32FB9093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76" y="1823059"/>
            <a:ext cx="6299048" cy="48141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FC4DEF-62EF-0E0C-DF18-F6FB8283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50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2974A-C19C-2006-AA93-34A159C1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+mj-lt"/>
              </a:rPr>
              <a:t>Adaptive Learning Rate</a:t>
            </a:r>
            <a:endParaRPr lang="zh-TW" altLang="en-US">
              <a:ea typeface="新細明體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FC4DEF-62EF-0E0C-DF18-F6FB8283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56</a:t>
            </a:fld>
            <a:endParaRPr lang="en-US"/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1E806610-E030-4A7D-F6F9-87CDAA735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02" r="-160" b="221"/>
          <a:stretch/>
        </p:blipFill>
        <p:spPr>
          <a:xfrm>
            <a:off x="2818846" y="2192054"/>
            <a:ext cx="7504219" cy="4531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FC920F-2AB0-8740-9111-D6474730A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RMSProp</a:t>
            </a:r>
          </a:p>
        </p:txBody>
      </p:sp>
    </p:spTree>
    <p:extLst>
      <p:ext uri="{BB962C8B-B14F-4D97-AF65-F5344CB8AC3E}">
        <p14:creationId xmlns:p14="http://schemas.microsoft.com/office/powerpoint/2010/main" val="910618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Underfitting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57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2870548" y="2186834"/>
            <a:ext cx="7265094" cy="3726493"/>
            <a:chOff x="3047999" y="2218149"/>
            <a:chExt cx="6774493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7999" y="2218149"/>
              <a:ext cx="5735877" cy="3486411"/>
              <a:chOff x="365341" y="2228587"/>
              <a:chExt cx="5735877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62263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Choosing Proper loss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19674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Mini-batch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3770856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New activation function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344965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Learning Rate</a:t>
                </a: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DB92C6D-6242-DA17-71BA-B9E0B2AEF8D2}"/>
                  </a:ext>
                </a:extLst>
              </p:cNvPr>
              <p:cNvSpPr/>
              <p:nvPr/>
            </p:nvSpPr>
            <p:spPr>
              <a:xfrm>
                <a:off x="365341" y="4919073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Momentum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4467613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49467A-5C63-88C0-465C-2EF7979F16B4}"/>
                </a:ext>
              </a:extLst>
            </p:cNvPr>
            <p:cNvSpPr txBox="1"/>
            <p:nvPr/>
          </p:nvSpPr>
          <p:spPr>
            <a:xfrm>
              <a:off x="6698815" y="4438910"/>
              <a:ext cx="1912827" cy="743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830560D-0ABA-B29D-1974-8B50A75AE17A}"/>
                </a:ext>
              </a:extLst>
            </p:cNvPr>
            <p:cNvSpPr txBox="1"/>
            <p:nvPr/>
          </p:nvSpPr>
          <p:spPr>
            <a:xfrm>
              <a:off x="3412142" y="4969133"/>
              <a:ext cx="2267731" cy="461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</p:grpSp>
      <p:pic>
        <p:nvPicPr>
          <p:cNvPr id="11" name="圖形 10" descr="天使的臉部輪廓 以實心填滿">
            <a:extLst>
              <a:ext uri="{FF2B5EF4-FFF2-40B4-BE49-F238E27FC236}">
                <a16:creationId xmlns:a16="http://schemas.microsoft.com/office/drawing/2014/main" id="{A77086C6-FA32-5A45-A31A-07A51160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91" y="1239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05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Momentum</a:t>
            </a:r>
            <a:endParaRPr lang="zh-TW" altLang="en-US"/>
          </a:p>
        </p:txBody>
      </p:sp>
      <p:pic>
        <p:nvPicPr>
          <p:cNvPr id="5" name="內容版面配置區 4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891F8235-1C16-1A68-0387-F6402AB8E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215" y="1903755"/>
            <a:ext cx="8546787" cy="4631116"/>
          </a:xfrm>
          <a:ln>
            <a:solidFill>
              <a:schemeClr val="bg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63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Vanilla Gradient Descent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59</a:t>
            </a:fld>
            <a:endParaRPr lang="en-US"/>
          </a:p>
        </p:txBody>
      </p:sp>
      <p:pic>
        <p:nvPicPr>
          <p:cNvPr id="7" name="內容版面配置區 6" descr="一張含有 文字, 字型, 行, 螢幕擷取畫面 的圖片&#10;&#10;自動產生的描述">
            <a:extLst>
              <a:ext uri="{FF2B5EF4-FFF2-40B4-BE49-F238E27FC236}">
                <a16:creationId xmlns:a16="http://schemas.microsoft.com/office/drawing/2014/main" id="{8DC4058F-185D-10A8-8ED4-46D75F68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356" y="1856940"/>
            <a:ext cx="9143562" cy="4497474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3212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4D3DA-DA35-3185-DE04-E47297E7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Deep?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101D12-34B5-D8A4-F3F5-F07C11CFB1CB}"/>
              </a:ext>
            </a:extLst>
          </p:cNvPr>
          <p:cNvGrpSpPr/>
          <p:nvPr/>
        </p:nvGrpSpPr>
        <p:grpSpPr>
          <a:xfrm>
            <a:off x="446078" y="2163429"/>
            <a:ext cx="5190479" cy="3018654"/>
            <a:chOff x="555574" y="2585381"/>
            <a:chExt cx="4314138" cy="250899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3DE3EC0-E920-88C4-BAFB-63E1AE1A31F5}"/>
                </a:ext>
              </a:extLst>
            </p:cNvPr>
            <p:cNvSpPr/>
            <p:nvPr/>
          </p:nvSpPr>
          <p:spPr>
            <a:xfrm>
              <a:off x="1777604" y="2589028"/>
              <a:ext cx="2505349" cy="2505349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917862F-C7B4-A2DA-0E96-C4A684A4945E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>
              <a:off x="1031349" y="4727477"/>
              <a:ext cx="11131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DABDD7-2698-ED92-6760-1E046899676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>
              <a:off x="1031349" y="3841703"/>
              <a:ext cx="7462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76A99B-13E0-1D04-183E-80EECC8C2B0C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1031349" y="2955928"/>
              <a:ext cx="11131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5B72171-FF2C-D231-6170-D766A2CCA5CF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4282953" y="3841703"/>
              <a:ext cx="5867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8D7A11-F58A-EF0A-D642-8A16789A9E42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3030279" y="2589028"/>
              <a:ext cx="0" cy="2505349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67CF83C-7C92-F677-E71E-41247DAF37C8}"/>
                    </a:ext>
                  </a:extLst>
                </p:cNvPr>
                <p:cNvSpPr txBox="1"/>
                <p:nvPr/>
              </p:nvSpPr>
              <p:spPr>
                <a:xfrm>
                  <a:off x="1556684" y="3413327"/>
                  <a:ext cx="1728893" cy="724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800" kern="10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800" b="0" kern="100">
                    <a:effectLst/>
                    <a:latin typeface="Calibri" panose="020F050202020403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67CF83C-7C92-F677-E71E-41247DAF3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684" y="3413327"/>
                  <a:ext cx="1728893" cy="7241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81F670-BF27-A6A8-10F2-FA83ABA8D0DC}"/>
                </a:ext>
              </a:extLst>
            </p:cNvPr>
            <p:cNvSpPr txBox="1"/>
            <p:nvPr/>
          </p:nvSpPr>
          <p:spPr>
            <a:xfrm>
              <a:off x="3071878" y="3518536"/>
              <a:ext cx="1148327" cy="53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Activation Function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40B02F-D5AD-DF27-E6F8-983A2A4EF4B4}"/>
                    </a:ext>
                  </a:extLst>
                </p:cNvPr>
                <p:cNvSpPr txBox="1"/>
                <p:nvPr/>
              </p:nvSpPr>
              <p:spPr>
                <a:xfrm>
                  <a:off x="577120" y="2771262"/>
                  <a:ext cx="4704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40B02F-D5AD-DF27-E6F8-983A2A4EF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20" y="2771262"/>
                  <a:ext cx="4704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0EE4B3D-6B8C-1FDF-E5B8-4D530FD3B87A}"/>
                    </a:ext>
                  </a:extLst>
                </p:cNvPr>
                <p:cNvSpPr txBox="1"/>
                <p:nvPr/>
              </p:nvSpPr>
              <p:spPr>
                <a:xfrm>
                  <a:off x="561413" y="3657036"/>
                  <a:ext cx="4704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0EE4B3D-6B8C-1FDF-E5B8-4D530FD3B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413" y="3657036"/>
                  <a:ext cx="4704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49137C-94A7-BB84-AB80-78C6C747E4F6}"/>
                    </a:ext>
                  </a:extLst>
                </p:cNvPr>
                <p:cNvSpPr txBox="1"/>
                <p:nvPr/>
              </p:nvSpPr>
              <p:spPr>
                <a:xfrm>
                  <a:off x="555574" y="4542811"/>
                  <a:ext cx="4704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49137C-94A7-BB84-AB80-78C6C747E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74" y="4542811"/>
                  <a:ext cx="4704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2B58EAA-7E8C-B6BF-671A-9E2107C8F068}"/>
                    </a:ext>
                  </a:extLst>
                </p:cNvPr>
                <p:cNvSpPr txBox="1"/>
                <p:nvPr/>
              </p:nvSpPr>
              <p:spPr>
                <a:xfrm>
                  <a:off x="1379265" y="2585381"/>
                  <a:ext cx="41732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2B58EAA-7E8C-B6BF-671A-9E2107C8F0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265" y="2585381"/>
                  <a:ext cx="41732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18A24D8-1FF2-6B65-E9CD-0A773DCF625C}"/>
                    </a:ext>
                  </a:extLst>
                </p:cNvPr>
                <p:cNvSpPr txBox="1"/>
                <p:nvPr/>
              </p:nvSpPr>
              <p:spPr>
                <a:xfrm>
                  <a:off x="1360280" y="3471154"/>
                  <a:ext cx="41732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18A24D8-1FF2-6B65-E9CD-0A773DCF6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280" y="3471154"/>
                  <a:ext cx="41732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C5C196D-037B-B55F-007F-1E69A3C24696}"/>
                    </a:ext>
                  </a:extLst>
                </p:cNvPr>
                <p:cNvSpPr txBox="1"/>
                <p:nvPr/>
              </p:nvSpPr>
              <p:spPr>
                <a:xfrm>
                  <a:off x="1379265" y="4356930"/>
                  <a:ext cx="41732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C5C196D-037B-B55F-007F-1E69A3C24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265" y="4356930"/>
                  <a:ext cx="41732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7A8D21F-AF13-C3F5-8821-4103E3BAD58B}"/>
              </a:ext>
            </a:extLst>
          </p:cNvPr>
          <p:cNvSpPr txBox="1"/>
          <p:nvPr/>
        </p:nvSpPr>
        <p:spPr>
          <a:xfrm>
            <a:off x="1642906" y="5868324"/>
            <a:ext cx="279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Neuron</a:t>
            </a:r>
            <a:r>
              <a:rPr lang="en-US" altLang="zh-TW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/Perceptron</a:t>
            </a:r>
            <a:endParaRPr lang="en-US" sz="2400" dirty="0"/>
          </a:p>
        </p:txBody>
      </p: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EE1AF0C1-1AF5-5F87-9D5C-4079C93B45A7}"/>
              </a:ext>
            </a:extLst>
          </p:cNvPr>
          <p:cNvGrpSpPr/>
          <p:nvPr/>
        </p:nvGrpSpPr>
        <p:grpSpPr>
          <a:xfrm>
            <a:off x="6294474" y="1076596"/>
            <a:ext cx="4842374" cy="4692197"/>
            <a:chOff x="6294474" y="1316577"/>
            <a:chExt cx="4842374" cy="46921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F338756-31F0-ACC1-850D-595395278E7F}"/>
                </a:ext>
              </a:extLst>
            </p:cNvPr>
            <p:cNvSpPr/>
            <p:nvPr/>
          </p:nvSpPr>
          <p:spPr>
            <a:xfrm>
              <a:off x="6294474" y="2075722"/>
              <a:ext cx="914397" cy="914397"/>
            </a:xfrm>
            <a:prstGeom prst="ellipse">
              <a:avLst/>
            </a:prstGeom>
            <a:solidFill>
              <a:srgbClr val="009FB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1AEB93-E72A-E409-CEC6-25EDDCE4529B}"/>
                </a:ext>
              </a:extLst>
            </p:cNvPr>
            <p:cNvSpPr/>
            <p:nvPr/>
          </p:nvSpPr>
          <p:spPr>
            <a:xfrm>
              <a:off x="6294474" y="3205477"/>
              <a:ext cx="914397" cy="914397"/>
            </a:xfrm>
            <a:prstGeom prst="ellipse">
              <a:avLst/>
            </a:prstGeom>
            <a:solidFill>
              <a:srgbClr val="009FB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EE70EE2-3AA7-1FD5-B3D3-5812F1A1D6C2}"/>
                </a:ext>
              </a:extLst>
            </p:cNvPr>
            <p:cNvSpPr/>
            <p:nvPr/>
          </p:nvSpPr>
          <p:spPr>
            <a:xfrm>
              <a:off x="6294474" y="4335232"/>
              <a:ext cx="914397" cy="914397"/>
            </a:xfrm>
            <a:prstGeom prst="ellipse">
              <a:avLst/>
            </a:prstGeom>
            <a:solidFill>
              <a:srgbClr val="009FB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68A91F6-7ABE-AC3A-5AF6-D19F28EF708A}"/>
                </a:ext>
              </a:extLst>
            </p:cNvPr>
            <p:cNvSpPr/>
            <p:nvPr/>
          </p:nvSpPr>
          <p:spPr>
            <a:xfrm>
              <a:off x="8258463" y="5094377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578B74-FB06-595C-4109-84FDC3602079}"/>
                </a:ext>
              </a:extLst>
            </p:cNvPr>
            <p:cNvSpPr/>
            <p:nvPr/>
          </p:nvSpPr>
          <p:spPr>
            <a:xfrm>
              <a:off x="8258463" y="3835111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27E067D-A746-3D26-C1D7-2FDEF832FDBC}"/>
                </a:ext>
              </a:extLst>
            </p:cNvPr>
            <p:cNvSpPr/>
            <p:nvPr/>
          </p:nvSpPr>
          <p:spPr>
            <a:xfrm>
              <a:off x="8258463" y="2575844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3E6DEA0-911F-14E4-F714-A40384A08801}"/>
                </a:ext>
              </a:extLst>
            </p:cNvPr>
            <p:cNvSpPr/>
            <p:nvPr/>
          </p:nvSpPr>
          <p:spPr>
            <a:xfrm>
              <a:off x="8258463" y="1316577"/>
              <a:ext cx="914397" cy="914397"/>
            </a:xfrm>
            <a:prstGeom prst="ellipse">
              <a:avLst/>
            </a:prstGeom>
            <a:solidFill>
              <a:srgbClr val="FED7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C3841E-EDB5-F5C4-D5DD-4AF4FE0A742C}"/>
                </a:ext>
              </a:extLst>
            </p:cNvPr>
            <p:cNvSpPr/>
            <p:nvPr/>
          </p:nvSpPr>
          <p:spPr>
            <a:xfrm>
              <a:off x="10222451" y="3946855"/>
              <a:ext cx="914397" cy="914397"/>
            </a:xfrm>
            <a:prstGeom prst="ellipse">
              <a:avLst/>
            </a:prstGeom>
            <a:solidFill>
              <a:srgbClr val="FE4A4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03F250A-9FED-09E3-06E2-41348E0E45FA}"/>
                </a:ext>
              </a:extLst>
            </p:cNvPr>
            <p:cNvSpPr/>
            <p:nvPr/>
          </p:nvSpPr>
          <p:spPr>
            <a:xfrm>
              <a:off x="10222451" y="2464098"/>
              <a:ext cx="914397" cy="914397"/>
            </a:xfrm>
            <a:prstGeom prst="ellipse">
              <a:avLst/>
            </a:prstGeom>
            <a:solidFill>
              <a:srgbClr val="FE4A4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521CBA06-87F8-540A-5C8F-845A6EDC92C0}"/>
                </a:ext>
              </a:extLst>
            </p:cNvPr>
            <p:cNvCxnSpPr>
              <a:stCxn id="52" idx="6"/>
              <a:endCxn id="59" idx="2"/>
            </p:cNvCxnSpPr>
            <p:nvPr/>
          </p:nvCxnSpPr>
          <p:spPr>
            <a:xfrm flipV="1">
              <a:off x="7208871" y="1773776"/>
              <a:ext cx="1049592" cy="759145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D5E45859-174C-6433-A640-89D11DEBCC81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>
              <a:off x="7208871" y="2532921"/>
              <a:ext cx="1049591" cy="607673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CE2F2FBD-994C-A148-A6F6-4C91C9CD2CD8}"/>
                </a:ext>
              </a:extLst>
            </p:cNvPr>
            <p:cNvCxnSpPr>
              <a:cxnSpLocks/>
              <a:stCxn id="52" idx="6"/>
              <a:endCxn id="57" idx="2"/>
            </p:cNvCxnSpPr>
            <p:nvPr/>
          </p:nvCxnSpPr>
          <p:spPr>
            <a:xfrm>
              <a:off x="7208871" y="2532921"/>
              <a:ext cx="1049592" cy="1759389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Straight Arrow Connector 1037">
              <a:extLst>
                <a:ext uri="{FF2B5EF4-FFF2-40B4-BE49-F238E27FC236}">
                  <a16:creationId xmlns:a16="http://schemas.microsoft.com/office/drawing/2014/main" id="{9065744C-5172-8E42-F134-FE5D1CCAC6C1}"/>
                </a:ext>
              </a:extLst>
            </p:cNvPr>
            <p:cNvCxnSpPr>
              <a:cxnSpLocks/>
              <a:stCxn id="53" idx="6"/>
              <a:endCxn id="59" idx="2"/>
            </p:cNvCxnSpPr>
            <p:nvPr/>
          </p:nvCxnSpPr>
          <p:spPr>
            <a:xfrm flipV="1">
              <a:off x="7208871" y="1773776"/>
              <a:ext cx="1049592" cy="1888900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8B82B409-1D4C-F577-26F6-8AE1D2C3416A}"/>
                </a:ext>
              </a:extLst>
            </p:cNvPr>
            <p:cNvCxnSpPr>
              <a:cxnSpLocks/>
              <a:stCxn id="52" idx="6"/>
              <a:endCxn id="56" idx="2"/>
            </p:cNvCxnSpPr>
            <p:nvPr/>
          </p:nvCxnSpPr>
          <p:spPr>
            <a:xfrm>
              <a:off x="7208871" y="2532921"/>
              <a:ext cx="1049592" cy="3018655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567FC869-5EB2-8D8C-43D7-164EE3F08CF4}"/>
                </a:ext>
              </a:extLst>
            </p:cNvPr>
            <p:cNvCxnSpPr>
              <a:cxnSpLocks/>
              <a:stCxn id="53" idx="6"/>
              <a:endCxn id="58" idx="2"/>
            </p:cNvCxnSpPr>
            <p:nvPr/>
          </p:nvCxnSpPr>
          <p:spPr>
            <a:xfrm flipV="1">
              <a:off x="7208871" y="3033043"/>
              <a:ext cx="1049592" cy="629633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Arrow Connector 1046">
              <a:extLst>
                <a:ext uri="{FF2B5EF4-FFF2-40B4-BE49-F238E27FC236}">
                  <a16:creationId xmlns:a16="http://schemas.microsoft.com/office/drawing/2014/main" id="{78B24AB4-2B52-EA0D-0541-92331FD411E0}"/>
                </a:ext>
              </a:extLst>
            </p:cNvPr>
            <p:cNvCxnSpPr>
              <a:cxnSpLocks/>
              <a:stCxn id="53" idx="6"/>
              <a:endCxn id="57" idx="2"/>
            </p:cNvCxnSpPr>
            <p:nvPr/>
          </p:nvCxnSpPr>
          <p:spPr>
            <a:xfrm>
              <a:off x="7208871" y="3662676"/>
              <a:ext cx="1049592" cy="629634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Straight Arrow Connector 1049">
              <a:extLst>
                <a:ext uri="{FF2B5EF4-FFF2-40B4-BE49-F238E27FC236}">
                  <a16:creationId xmlns:a16="http://schemas.microsoft.com/office/drawing/2014/main" id="{E52E7EC5-1A88-8340-3109-ACF77D89CAC4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7208871" y="3662676"/>
              <a:ext cx="1049592" cy="1888900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3" name="Straight Arrow Connector 1052">
              <a:extLst>
                <a:ext uri="{FF2B5EF4-FFF2-40B4-BE49-F238E27FC236}">
                  <a16:creationId xmlns:a16="http://schemas.microsoft.com/office/drawing/2014/main" id="{9DE58AB7-CB4C-14E6-7CA9-498134B3F679}"/>
                </a:ext>
              </a:extLst>
            </p:cNvPr>
            <p:cNvCxnSpPr>
              <a:cxnSpLocks/>
              <a:stCxn id="54" idx="6"/>
              <a:endCxn id="59" idx="2"/>
            </p:cNvCxnSpPr>
            <p:nvPr/>
          </p:nvCxnSpPr>
          <p:spPr>
            <a:xfrm flipV="1">
              <a:off x="7208871" y="1773776"/>
              <a:ext cx="1049592" cy="3018655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4" name="Straight Arrow Connector 1053">
              <a:extLst>
                <a:ext uri="{FF2B5EF4-FFF2-40B4-BE49-F238E27FC236}">
                  <a16:creationId xmlns:a16="http://schemas.microsoft.com/office/drawing/2014/main" id="{062DD724-444B-7D7F-E137-1892806230C2}"/>
                </a:ext>
              </a:extLst>
            </p:cNvPr>
            <p:cNvCxnSpPr>
              <a:cxnSpLocks/>
              <a:stCxn id="54" idx="6"/>
              <a:endCxn id="58" idx="2"/>
            </p:cNvCxnSpPr>
            <p:nvPr/>
          </p:nvCxnSpPr>
          <p:spPr>
            <a:xfrm flipV="1">
              <a:off x="7208871" y="3033043"/>
              <a:ext cx="1049592" cy="1759388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09FD699E-F7E1-72E8-55C4-F306FE52B770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 flipV="1">
              <a:off x="7208871" y="4292310"/>
              <a:ext cx="1049592" cy="500121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6" name="Straight Arrow Connector 1055">
              <a:extLst>
                <a:ext uri="{FF2B5EF4-FFF2-40B4-BE49-F238E27FC236}">
                  <a16:creationId xmlns:a16="http://schemas.microsoft.com/office/drawing/2014/main" id="{C7261944-74A6-0B30-9A98-158855CF213B}"/>
                </a:ext>
              </a:extLst>
            </p:cNvPr>
            <p:cNvCxnSpPr>
              <a:cxnSpLocks/>
              <a:stCxn id="54" idx="6"/>
              <a:endCxn id="56" idx="2"/>
            </p:cNvCxnSpPr>
            <p:nvPr/>
          </p:nvCxnSpPr>
          <p:spPr>
            <a:xfrm>
              <a:off x="7208871" y="4792431"/>
              <a:ext cx="1049592" cy="759145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Straight Arrow Connector 1064">
              <a:extLst>
                <a:ext uri="{FF2B5EF4-FFF2-40B4-BE49-F238E27FC236}">
                  <a16:creationId xmlns:a16="http://schemas.microsoft.com/office/drawing/2014/main" id="{CEE04ECC-942D-BAA8-9715-B5000B41989D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9172860" y="1773776"/>
              <a:ext cx="1049591" cy="1147521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>
              <a:extLst>
                <a:ext uri="{FF2B5EF4-FFF2-40B4-BE49-F238E27FC236}">
                  <a16:creationId xmlns:a16="http://schemas.microsoft.com/office/drawing/2014/main" id="{CAC1A83D-0F9A-2812-BC91-526422D08EF4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>
            <a:xfrm>
              <a:off x="9172860" y="1773776"/>
              <a:ext cx="1049591" cy="2630278"/>
            </a:xfrm>
            <a:prstGeom prst="straightConnector1">
              <a:avLst/>
            </a:prstGeom>
            <a:ln w="38100">
              <a:solidFill>
                <a:srgbClr val="70D6FF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0108125E-AD74-D0B4-1570-874423BF1F56}"/>
                </a:ext>
              </a:extLst>
            </p:cNvPr>
            <p:cNvCxnSpPr>
              <a:cxnSpLocks/>
              <a:stCxn id="58" idx="6"/>
              <a:endCxn id="62" idx="2"/>
            </p:cNvCxnSpPr>
            <p:nvPr/>
          </p:nvCxnSpPr>
          <p:spPr>
            <a:xfrm flipV="1">
              <a:off x="9172860" y="2921297"/>
              <a:ext cx="1049591" cy="111746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>
              <a:extLst>
                <a:ext uri="{FF2B5EF4-FFF2-40B4-BE49-F238E27FC236}">
                  <a16:creationId xmlns:a16="http://schemas.microsoft.com/office/drawing/2014/main" id="{C7EAD1D4-BE22-4AD1-1A55-ED898D00509A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>
              <a:off x="9172860" y="3033043"/>
              <a:ext cx="1049591" cy="1371011"/>
            </a:xfrm>
            <a:prstGeom prst="straightConnector1">
              <a:avLst/>
            </a:prstGeom>
            <a:ln w="38100">
              <a:solidFill>
                <a:srgbClr val="FF70A6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>
              <a:extLst>
                <a:ext uri="{FF2B5EF4-FFF2-40B4-BE49-F238E27FC236}">
                  <a16:creationId xmlns:a16="http://schemas.microsoft.com/office/drawing/2014/main" id="{AF6A2E11-4ED4-B336-9301-E5CA8D1E517A}"/>
                </a:ext>
              </a:extLst>
            </p:cNvPr>
            <p:cNvCxnSpPr>
              <a:cxnSpLocks/>
              <a:stCxn id="57" idx="6"/>
              <a:endCxn id="62" idx="2"/>
            </p:cNvCxnSpPr>
            <p:nvPr/>
          </p:nvCxnSpPr>
          <p:spPr>
            <a:xfrm flipV="1">
              <a:off x="9172860" y="2921297"/>
              <a:ext cx="1049591" cy="1371013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>
              <a:extLst>
                <a:ext uri="{FF2B5EF4-FFF2-40B4-BE49-F238E27FC236}">
                  <a16:creationId xmlns:a16="http://schemas.microsoft.com/office/drawing/2014/main" id="{73662893-B0C5-F13B-7D76-379090487A80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>
              <a:off x="9172860" y="4292310"/>
              <a:ext cx="1049591" cy="111744"/>
            </a:xfrm>
            <a:prstGeom prst="straightConnector1">
              <a:avLst/>
            </a:prstGeom>
            <a:ln w="38100">
              <a:solidFill>
                <a:srgbClr val="FF97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5" name="Straight Arrow Connector 1084">
              <a:extLst>
                <a:ext uri="{FF2B5EF4-FFF2-40B4-BE49-F238E27FC236}">
                  <a16:creationId xmlns:a16="http://schemas.microsoft.com/office/drawing/2014/main" id="{093BB652-9B18-3136-922E-7B67E12D7B63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 flipV="1">
              <a:off x="9172860" y="2819661"/>
              <a:ext cx="1049591" cy="2731915"/>
            </a:xfrm>
            <a:prstGeom prst="straightConnector1">
              <a:avLst/>
            </a:prstGeom>
            <a:ln w="38100">
              <a:solidFill>
                <a:srgbClr val="FFD6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8" name="Straight Arrow Connector 2047">
              <a:extLst>
                <a:ext uri="{FF2B5EF4-FFF2-40B4-BE49-F238E27FC236}">
                  <a16:creationId xmlns:a16="http://schemas.microsoft.com/office/drawing/2014/main" id="{D577B453-9582-F4D6-60C2-AC123420968C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 flipV="1">
              <a:off x="9172860" y="4404054"/>
              <a:ext cx="1049591" cy="1147522"/>
            </a:xfrm>
            <a:prstGeom prst="straightConnector1">
              <a:avLst/>
            </a:prstGeom>
            <a:ln w="38100">
              <a:solidFill>
                <a:srgbClr val="FFD670">
                  <a:alpha val="70000"/>
                </a:srgb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0">
                <a:extLst>
                  <a:ext uri="{FF2B5EF4-FFF2-40B4-BE49-F238E27FC236}">
                    <a16:creationId xmlns:a16="http://schemas.microsoft.com/office/drawing/2014/main" id="{E0B5B4FE-B70A-1703-4478-2FE00A039714}"/>
                  </a:ext>
                </a:extLst>
              </p:cNvPr>
              <p:cNvSpPr txBox="1"/>
              <p:nvPr/>
            </p:nvSpPr>
            <p:spPr>
              <a:xfrm>
                <a:off x="5551783" y="3488090"/>
                <a:ext cx="566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40">
                <a:extLst>
                  <a:ext uri="{FF2B5EF4-FFF2-40B4-BE49-F238E27FC236}">
                    <a16:creationId xmlns:a16="http://schemas.microsoft.com/office/drawing/2014/main" id="{E0B5B4FE-B70A-1703-4478-2FE00A03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83" y="3488090"/>
                <a:ext cx="566059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AF51E84C-C01C-816D-9694-7405775EA949}"/>
              </a:ext>
            </a:extLst>
          </p:cNvPr>
          <p:cNvSpPr txBox="1"/>
          <p:nvPr/>
        </p:nvSpPr>
        <p:spPr>
          <a:xfrm>
            <a:off x="7365802" y="5866846"/>
            <a:ext cx="2699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solidFill>
                  <a:srgbClr val="202122"/>
                </a:solidFill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Network</a:t>
            </a:r>
            <a:endParaRPr lang="en-US" sz="240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C6B476-8CDD-FDA4-D452-10F0CE96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44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Momentum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60</a:t>
            </a:fld>
            <a:endParaRPr lang="en-US"/>
          </a:p>
        </p:txBody>
      </p:sp>
      <p:pic>
        <p:nvPicPr>
          <p:cNvPr id="7" name="內容版面配置區 6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4B6E6E44-4442-CE9C-AC86-0454C473C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625" y="1522912"/>
            <a:ext cx="8517188" cy="5196845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68511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Momentum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61</a:t>
            </a:fld>
            <a:endParaRPr lang="en-US"/>
          </a:p>
        </p:txBody>
      </p:sp>
      <p:pic>
        <p:nvPicPr>
          <p:cNvPr id="6" name="內容版面配置區 5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440784EA-7F5A-9C68-EF1A-2980D8866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214" y="1663988"/>
            <a:ext cx="9263015" cy="5054344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96458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Overfitting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62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2870549" y="2186834"/>
            <a:ext cx="7265093" cy="3726495"/>
            <a:chOff x="3048000" y="2218149"/>
            <a:chExt cx="6774492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8000" y="2218149"/>
              <a:ext cx="5735876" cy="3486411"/>
              <a:chOff x="365342" y="2228587"/>
              <a:chExt cx="5735876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87654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Early Stopping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45065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Weight decay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402476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Dropout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598877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Network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2953905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49467A-5C63-88C0-465C-2EF7979F16B4}"/>
                </a:ext>
              </a:extLst>
            </p:cNvPr>
            <p:cNvSpPr txBox="1"/>
            <p:nvPr/>
          </p:nvSpPr>
          <p:spPr>
            <a:xfrm>
              <a:off x="6689082" y="2837310"/>
              <a:ext cx="1912827" cy="743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830560D-0ABA-B29D-1974-8B50A75AE17A}"/>
                </a:ext>
              </a:extLst>
            </p:cNvPr>
            <p:cNvSpPr txBox="1"/>
            <p:nvPr/>
          </p:nvSpPr>
          <p:spPr>
            <a:xfrm>
              <a:off x="3431609" y="2918303"/>
              <a:ext cx="2267731" cy="461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</p:grpSp>
      <p:pic>
        <p:nvPicPr>
          <p:cNvPr id="9" name="圖形 8" descr="天使的臉部輪廓 以實心填滿">
            <a:extLst>
              <a:ext uri="{FF2B5EF4-FFF2-40B4-BE49-F238E27FC236}">
                <a16:creationId xmlns:a16="http://schemas.microsoft.com/office/drawing/2014/main" id="{1615FEE5-DBA6-A7D6-6DE0-FCF46F155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91" y="1239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1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Early Stopping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63</a:t>
            </a:fld>
            <a:endParaRPr lang="en-US"/>
          </a:p>
        </p:txBody>
      </p:sp>
      <p:pic>
        <p:nvPicPr>
          <p:cNvPr id="7" name="內容版面配置區 6" descr="一張含有 文字, 行, 圖表, 螢幕擷取畫面 的圖片&#10;&#10;自動產生的描述">
            <a:extLst>
              <a:ext uri="{FF2B5EF4-FFF2-40B4-BE49-F238E27FC236}">
                <a16:creationId xmlns:a16="http://schemas.microsoft.com/office/drawing/2014/main" id="{6C4EA980-275A-25C1-4D40-20C4171B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253" y="1725195"/>
            <a:ext cx="8660907" cy="4997883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86586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Overfitting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64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2870549" y="2186834"/>
            <a:ext cx="7265093" cy="3726495"/>
            <a:chOff x="3048000" y="2218149"/>
            <a:chExt cx="6774492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8000" y="2218149"/>
              <a:ext cx="5735876" cy="3486411"/>
              <a:chOff x="365342" y="2228587"/>
              <a:chExt cx="5735876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87654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Early Stopping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45065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Weight decay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402476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Dropout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598877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Network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2953905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49467A-5C63-88C0-465C-2EF7979F16B4}"/>
                </a:ext>
              </a:extLst>
            </p:cNvPr>
            <p:cNvSpPr txBox="1"/>
            <p:nvPr/>
          </p:nvSpPr>
          <p:spPr>
            <a:xfrm>
              <a:off x="6689082" y="2837310"/>
              <a:ext cx="1912827" cy="743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830560D-0ABA-B29D-1974-8B50A75AE17A}"/>
                </a:ext>
              </a:extLst>
            </p:cNvPr>
            <p:cNvSpPr txBox="1"/>
            <p:nvPr/>
          </p:nvSpPr>
          <p:spPr>
            <a:xfrm>
              <a:off x="3431609" y="3484722"/>
              <a:ext cx="2267731" cy="461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</p:grpSp>
      <p:pic>
        <p:nvPicPr>
          <p:cNvPr id="9" name="圖形 8" descr="天使的臉部輪廓 以實心填滿">
            <a:extLst>
              <a:ext uri="{FF2B5EF4-FFF2-40B4-BE49-F238E27FC236}">
                <a16:creationId xmlns:a16="http://schemas.microsoft.com/office/drawing/2014/main" id="{B0451F38-B850-F257-1F7A-473EB295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91" y="1239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41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Weight Decay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65</a:t>
            </a:fld>
            <a:endParaRPr lang="en-US"/>
          </a:p>
        </p:txBody>
      </p:sp>
      <p:pic>
        <p:nvPicPr>
          <p:cNvPr id="7" name="內容版面配置區 6" descr="一張含有 文字, 螢幕擷取畫面, 樹狀 的圖片&#10;&#10;自動產生的描述">
            <a:extLst>
              <a:ext uri="{FF2B5EF4-FFF2-40B4-BE49-F238E27FC236}">
                <a16:creationId xmlns:a16="http://schemas.microsoft.com/office/drawing/2014/main" id="{DADFCA0D-E38B-A307-CA56-0079D8A6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010" y="1693723"/>
            <a:ext cx="8621449" cy="5151452"/>
          </a:xfrm>
        </p:spPr>
      </p:pic>
    </p:spTree>
    <p:extLst>
      <p:ext uri="{BB962C8B-B14F-4D97-AF65-F5344CB8AC3E}">
        <p14:creationId xmlns:p14="http://schemas.microsoft.com/office/powerpoint/2010/main" val="2640095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W</a:t>
            </a:r>
            <a:r>
              <a:rPr lang="zh-TW">
                <a:ea typeface="+mj-lt"/>
                <a:cs typeface="+mj-lt"/>
              </a:rPr>
              <a:t>ei</a:t>
            </a:r>
            <a:r>
              <a:rPr lang="en-US" altLang="zh-TW" err="1">
                <a:ea typeface="+mj-lt"/>
                <a:cs typeface="+mj-lt"/>
              </a:rPr>
              <a:t>ght</a:t>
            </a:r>
            <a:r>
              <a:rPr lang="zh-TW">
                <a:ea typeface="+mj-lt"/>
                <a:cs typeface="+mj-lt"/>
              </a:rPr>
              <a:t> </a:t>
            </a:r>
            <a:r>
              <a:rPr lang="en-US" altLang="zh-TW">
                <a:ea typeface="+mj-lt"/>
                <a:cs typeface="+mj-lt"/>
              </a:rPr>
              <a:t>Dec</a:t>
            </a:r>
            <a:r>
              <a:rPr lang="zh-TW">
                <a:ea typeface="+mj-lt"/>
                <a:cs typeface="+mj-lt"/>
              </a:rPr>
              <a:t>a</a:t>
            </a:r>
            <a:r>
              <a:rPr lang="en-US" altLang="zh-TW">
                <a:ea typeface="+mj-lt"/>
                <a:cs typeface="+mj-lt"/>
              </a:rPr>
              <a:t>y</a:t>
            </a:r>
            <a:endParaRPr lang="zh-TW" altLang="en-US">
              <a:ea typeface="+mj-lt"/>
              <a:cs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66</a:t>
            </a:fld>
            <a:endParaRPr 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EC799C-F28A-F90E-3817-3C8665FA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Original :</a:t>
            </a:r>
            <a:endParaRPr lang="zh-TW" altLang="en-US"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zh-TW" altLang="en-US">
              <a:ea typeface="新細明體"/>
            </a:endParaRPr>
          </a:p>
          <a:p>
            <a:pPr marL="0" indent="0">
              <a:buNone/>
            </a:pPr>
            <a:endParaRPr lang="zh-TW" altLang="en-US">
              <a:ea typeface="新細明體"/>
            </a:endParaRPr>
          </a:p>
          <a:p>
            <a:endParaRPr lang="zh-TW" altLang="en-US">
              <a:ea typeface="新細明體"/>
            </a:endParaRPr>
          </a:p>
          <a:p>
            <a:r>
              <a:rPr lang="zh-TW" altLang="en-US">
                <a:ea typeface="新細明體"/>
              </a:rPr>
              <a:t>Weight Decay:</a:t>
            </a:r>
          </a:p>
        </p:txBody>
      </p:sp>
      <p:pic>
        <p:nvPicPr>
          <p:cNvPr id="8" name="圖片 7" descr="一張含有 字型, 印刷術, 文字, 書法 的圖片&#10;&#10;自動產生的描述">
            <a:extLst>
              <a:ext uri="{FF2B5EF4-FFF2-40B4-BE49-F238E27FC236}">
                <a16:creationId xmlns:a16="http://schemas.microsoft.com/office/drawing/2014/main" id="{E4DDE63B-EED9-C727-ADB2-8D80E5B7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297" y="2634705"/>
            <a:ext cx="4739405" cy="7848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A580CC0-AB22-3F7B-06AF-3B680F82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11" y="4843985"/>
            <a:ext cx="6534542" cy="67731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83238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Overfitting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67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2870549" y="2186834"/>
            <a:ext cx="7265093" cy="3726495"/>
            <a:chOff x="3048000" y="2218149"/>
            <a:chExt cx="6774492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8000" y="2218149"/>
              <a:ext cx="5735876" cy="3486411"/>
              <a:chOff x="365342" y="2228587"/>
              <a:chExt cx="5735876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87654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Early Stopping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45065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Weight decay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402476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Dropout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598877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Network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2953905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49467A-5C63-88C0-465C-2EF7979F16B4}"/>
                </a:ext>
              </a:extLst>
            </p:cNvPr>
            <p:cNvSpPr txBox="1"/>
            <p:nvPr/>
          </p:nvSpPr>
          <p:spPr>
            <a:xfrm>
              <a:off x="6689082" y="2837310"/>
              <a:ext cx="1912827" cy="743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830560D-0ABA-B29D-1974-8B50A75AE17A}"/>
                </a:ext>
              </a:extLst>
            </p:cNvPr>
            <p:cNvSpPr txBox="1"/>
            <p:nvPr/>
          </p:nvSpPr>
          <p:spPr>
            <a:xfrm>
              <a:off x="3412142" y="4060908"/>
              <a:ext cx="2267731" cy="461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</p:grpSp>
      <p:pic>
        <p:nvPicPr>
          <p:cNvPr id="9" name="圖形 8" descr="天使的臉部輪廓 以實心填滿">
            <a:extLst>
              <a:ext uri="{FF2B5EF4-FFF2-40B4-BE49-F238E27FC236}">
                <a16:creationId xmlns:a16="http://schemas.microsoft.com/office/drawing/2014/main" id="{884DA061-AB18-2C4A-73E3-F845EAFE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91" y="1239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2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Dropout</a:t>
            </a:r>
            <a:endParaRPr lang="zh-TW">
              <a:ea typeface="+mj-lt"/>
              <a:cs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68</a:t>
            </a:fld>
            <a:endParaRPr lang="en-US"/>
          </a:p>
        </p:txBody>
      </p:sp>
      <p:pic>
        <p:nvPicPr>
          <p:cNvPr id="7" name="內容版面配置區 6" descr="一張含有 圖表, 行, 文字, 折紙 的圖片&#10;&#10;自動產生的描述">
            <a:extLst>
              <a:ext uri="{FF2B5EF4-FFF2-40B4-BE49-F238E27FC236}">
                <a16:creationId xmlns:a16="http://schemas.microsoft.com/office/drawing/2014/main" id="{1272E51C-22B3-AF6C-338F-A3AAEC1FF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257" y="2023954"/>
            <a:ext cx="7673923" cy="3589339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24063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Dropout</a:t>
            </a:r>
            <a:endParaRPr lang="zh-TW">
              <a:ea typeface="+mj-lt"/>
              <a:cs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69</a:t>
            </a:fld>
            <a:endParaRPr lang="en-US"/>
          </a:p>
        </p:txBody>
      </p:sp>
      <p:pic>
        <p:nvPicPr>
          <p:cNvPr id="7" name="內容版面配置區 6" descr="一張含有 文字, 圖表, 行, 螢幕擷取畫面 的圖片&#10;&#10;自動產生的描述">
            <a:extLst>
              <a:ext uri="{FF2B5EF4-FFF2-40B4-BE49-F238E27FC236}">
                <a16:creationId xmlns:a16="http://schemas.microsoft.com/office/drawing/2014/main" id="{91B26ED7-A631-406D-382D-A8FB02C1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455" y="1543790"/>
            <a:ext cx="8047530" cy="4998516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835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C4E50D6C-B9D4-8946-7C5F-6E0F305DF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109066"/>
          </a:xfrm>
        </p:spPr>
        <p:txBody>
          <a:bodyPr>
            <a:normAutofit/>
          </a:bodyPr>
          <a:lstStyle/>
          <a:p>
            <a:r>
              <a:rPr lang="en-US" dirty="0"/>
              <a:t>Non-linearity Introduction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Gradient Computation</a:t>
            </a:r>
          </a:p>
          <a:p>
            <a:r>
              <a:rPr lang="en-US" dirty="0"/>
              <a:t>Regularization Effect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BF6F9-6DDC-605D-F59D-D1F22613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9" name="內容版面配置區 6" descr="一張含有 黑色, 黑暗 的圖片&#10;&#10;自動產生的描述">
            <a:extLst>
              <a:ext uri="{FF2B5EF4-FFF2-40B4-BE49-F238E27FC236}">
                <a16:creationId xmlns:a16="http://schemas.microsoft.com/office/drawing/2014/main" id="{EADC4107-0F13-FE4D-9CD3-4866133CA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79452"/>
            <a:ext cx="4463473" cy="929368"/>
          </a:xfrm>
          <a:prstGeom prst="rect">
            <a:avLst/>
          </a:prstGeom>
        </p:spPr>
      </p:pic>
      <p:pic>
        <p:nvPicPr>
          <p:cNvPr id="10" name="圖片 9" descr="一張含有 黑色, 黑暗 的圖片&#10;&#10;自動產生的描述">
            <a:extLst>
              <a:ext uri="{FF2B5EF4-FFF2-40B4-BE49-F238E27FC236}">
                <a16:creationId xmlns:a16="http://schemas.microsoft.com/office/drawing/2014/main" id="{B67D7A78-4F4F-B176-5778-51ED71945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9754"/>
            <a:ext cx="5605224" cy="109728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E1EC2D-C416-EC7C-7A1A-35D420F6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38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Dropout</a:t>
            </a:r>
            <a:endParaRPr lang="zh-TW">
              <a:ea typeface="+mj-lt"/>
              <a:cs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70</a:t>
            </a:fld>
            <a:endParaRPr lang="en-US"/>
          </a:p>
        </p:txBody>
      </p:sp>
      <p:pic>
        <p:nvPicPr>
          <p:cNvPr id="7" name="內容版面配置區 6" descr="一張含有 文字, 圖表, 行, 折紙 的圖片&#10;&#10;自動產生的描述">
            <a:extLst>
              <a:ext uri="{FF2B5EF4-FFF2-40B4-BE49-F238E27FC236}">
                <a16:creationId xmlns:a16="http://schemas.microsoft.com/office/drawing/2014/main" id="{F6D1CEEB-9EF8-7E98-911D-29DBEEF75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363" y="1585542"/>
            <a:ext cx="8551712" cy="5134215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72524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Dropout</a:t>
            </a:r>
            <a:endParaRPr lang="zh-TW">
              <a:ea typeface="+mj-lt"/>
              <a:cs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71</a:t>
            </a:fld>
            <a:endParaRPr lang="en-US"/>
          </a:p>
        </p:txBody>
      </p:sp>
      <p:pic>
        <p:nvPicPr>
          <p:cNvPr id="7" name="內容版面配置區 6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EC42A71D-42B0-33D5-7BC5-1EF591996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459" y="1710803"/>
            <a:ext cx="9566972" cy="4674927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89472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ABB48-AC7E-6A05-CD5E-4342AD5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Dropout</a:t>
            </a:r>
            <a:endParaRPr lang="zh-TW">
              <a:ea typeface="+mj-lt"/>
              <a:cs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72D-7B09-CF8D-C2B2-7B25AD4E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72</a:t>
            </a:fld>
            <a:endParaRPr lang="en-US"/>
          </a:p>
        </p:txBody>
      </p:sp>
      <p:pic>
        <p:nvPicPr>
          <p:cNvPr id="6" name="內容版面配置區 5" descr="一張含有 圖表, 行, 折紙 的圖片&#10;&#10;自動產生的描述">
            <a:extLst>
              <a:ext uri="{FF2B5EF4-FFF2-40B4-BE49-F238E27FC236}">
                <a16:creationId xmlns:a16="http://schemas.microsoft.com/office/drawing/2014/main" id="{1FC6E1B0-9D5B-CD14-1440-66CC632C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769" y="1522912"/>
            <a:ext cx="7560294" cy="4539229"/>
          </a:xfrm>
          <a:ln>
            <a:solidFill>
              <a:schemeClr val="bg1"/>
            </a:solidFill>
          </a:ln>
        </p:spPr>
      </p:pic>
      <p:pic>
        <p:nvPicPr>
          <p:cNvPr id="8" name="圖片 7" descr="一張含有 字型, 印刷術, 文字 的圖片&#10;&#10;自動產生的描述">
            <a:extLst>
              <a:ext uri="{FF2B5EF4-FFF2-40B4-BE49-F238E27FC236}">
                <a16:creationId xmlns:a16="http://schemas.microsoft.com/office/drawing/2014/main" id="{57D1CFDB-88C3-4631-59D7-26C5E9438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12" y="6065990"/>
            <a:ext cx="8172450" cy="5715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612782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Overfitting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73</a:t>
            </a:fld>
            <a:endParaRPr 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C397A09-E844-4C91-B802-C958AEDAD04E}"/>
              </a:ext>
            </a:extLst>
          </p:cNvPr>
          <p:cNvGrpSpPr/>
          <p:nvPr/>
        </p:nvGrpSpPr>
        <p:grpSpPr>
          <a:xfrm>
            <a:off x="2870549" y="2186834"/>
            <a:ext cx="7265093" cy="3726493"/>
            <a:chOff x="3048000" y="2218149"/>
            <a:chExt cx="6774492" cy="348641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0A40A1-5717-DA7A-EE6C-F85C0256D740}"/>
                </a:ext>
              </a:extLst>
            </p:cNvPr>
            <p:cNvGrpSpPr/>
            <p:nvPr/>
          </p:nvGrpSpPr>
          <p:grpSpPr>
            <a:xfrm>
              <a:off x="3048000" y="2218149"/>
              <a:ext cx="5735876" cy="3486411"/>
              <a:chOff x="365342" y="2228587"/>
              <a:chExt cx="5735876" cy="3486411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A1C9B81-7A9E-97AA-96D1-C232F27B417D}"/>
                  </a:ext>
                </a:extLst>
              </p:cNvPr>
              <p:cNvSpPr/>
              <p:nvPr/>
            </p:nvSpPr>
            <p:spPr>
              <a:xfrm>
                <a:off x="365342" y="287654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Early Stopping</a:t>
                </a: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1D9B6FC6-60E5-AA0C-87D4-49AF40CCED84}"/>
                  </a:ext>
                </a:extLst>
              </p:cNvPr>
              <p:cNvSpPr/>
              <p:nvPr/>
            </p:nvSpPr>
            <p:spPr>
              <a:xfrm>
                <a:off x="365342" y="345065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Weight Decay</a:t>
                </a:r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29CE999A-8EA9-2C3F-DF66-C168DCEDF47A}"/>
                  </a:ext>
                </a:extLst>
              </p:cNvPr>
              <p:cNvSpPr/>
              <p:nvPr/>
            </p:nvSpPr>
            <p:spPr>
              <a:xfrm>
                <a:off x="365342" y="4024768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Dropout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DC02A9A6-DDF7-8478-E997-79A18BA048F5}"/>
                  </a:ext>
                </a:extLst>
              </p:cNvPr>
              <p:cNvSpPr/>
              <p:nvPr/>
            </p:nvSpPr>
            <p:spPr>
              <a:xfrm>
                <a:off x="365342" y="4598877"/>
                <a:ext cx="2974931" cy="574109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Network Structure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0649741-787B-29B1-08F4-04868E51E3AF}"/>
                  </a:ext>
                </a:extLst>
              </p:cNvPr>
              <p:cNvSpPr/>
              <p:nvPr/>
            </p:nvSpPr>
            <p:spPr>
              <a:xfrm>
                <a:off x="3804780" y="4211876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Training Data?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B40613-B8BB-F315-755D-E594AD80EDEC}"/>
                  </a:ext>
                </a:extLst>
              </p:cNvPr>
              <p:cNvSpPr/>
              <p:nvPr/>
            </p:nvSpPr>
            <p:spPr>
              <a:xfrm>
                <a:off x="3804779" y="2677437"/>
                <a:ext cx="2296438" cy="11482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  <a:ea typeface="新細明體"/>
                  </a:rPr>
                  <a:t>Good Results on Testing Data?</a:t>
                </a:r>
              </a:p>
            </p:txBody>
          </p:sp>
          <p:sp>
            <p:nvSpPr>
              <p:cNvPr id="14" name="箭號: 向上 13">
                <a:extLst>
                  <a:ext uri="{FF2B5EF4-FFF2-40B4-BE49-F238E27FC236}">
                    <a16:creationId xmlns:a16="http://schemas.microsoft.com/office/drawing/2014/main" id="{DF5BD8D2-3294-99DA-ED66-F85A99643196}"/>
                  </a:ext>
                </a:extLst>
              </p:cNvPr>
              <p:cNvSpPr/>
              <p:nvPr/>
            </p:nvSpPr>
            <p:spPr>
              <a:xfrm>
                <a:off x="4804253" y="3763026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箭號: 向上 15">
                <a:extLst>
                  <a:ext uri="{FF2B5EF4-FFF2-40B4-BE49-F238E27FC236}">
                    <a16:creationId xmlns:a16="http://schemas.microsoft.com/office/drawing/2014/main" id="{51FE5908-886A-777E-D72D-0D1105F4A310}"/>
                  </a:ext>
                </a:extLst>
              </p:cNvPr>
              <p:cNvSpPr/>
              <p:nvPr/>
            </p:nvSpPr>
            <p:spPr>
              <a:xfrm>
                <a:off x="4804252" y="5266149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箭號: 向上 16">
                <a:extLst>
                  <a:ext uri="{FF2B5EF4-FFF2-40B4-BE49-F238E27FC236}">
                    <a16:creationId xmlns:a16="http://schemas.microsoft.com/office/drawing/2014/main" id="{796F1E06-B2E3-35EE-F63B-0CB348D39E1A}"/>
                  </a:ext>
                </a:extLst>
              </p:cNvPr>
              <p:cNvSpPr/>
              <p:nvPr/>
            </p:nvSpPr>
            <p:spPr>
              <a:xfrm>
                <a:off x="4804252" y="2228587"/>
                <a:ext cx="292273" cy="448849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上 18">
                <a:extLst>
                  <a:ext uri="{FF2B5EF4-FFF2-40B4-BE49-F238E27FC236}">
                    <a16:creationId xmlns:a16="http://schemas.microsoft.com/office/drawing/2014/main" id="{43665A2B-415C-FAAA-5BDF-3239AEF2762A}"/>
                  </a:ext>
                </a:extLst>
              </p:cNvPr>
              <p:cNvSpPr/>
              <p:nvPr/>
            </p:nvSpPr>
            <p:spPr>
              <a:xfrm rot="16200000">
                <a:off x="3264595" y="2953905"/>
                <a:ext cx="438409" cy="647177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DD8B993-8A1B-F5C5-957E-F7383C730C87}"/>
                </a:ext>
              </a:extLst>
            </p:cNvPr>
            <p:cNvSpPr txBox="1"/>
            <p:nvPr/>
          </p:nvSpPr>
          <p:spPr>
            <a:xfrm>
              <a:off x="7734821" y="3833485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1E45C6-22AD-2B47-D208-B73AECD6B2C5}"/>
                </a:ext>
              </a:extLst>
            </p:cNvPr>
            <p:cNvSpPr txBox="1"/>
            <p:nvPr/>
          </p:nvSpPr>
          <p:spPr>
            <a:xfrm>
              <a:off x="7734820" y="2288608"/>
              <a:ext cx="20876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>
                  <a:ea typeface="新細明體"/>
                </a:rPr>
                <a:t>Yes</a:t>
              </a:r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49467A-5C63-88C0-465C-2EF7979F16B4}"/>
                </a:ext>
              </a:extLst>
            </p:cNvPr>
            <p:cNvSpPr txBox="1"/>
            <p:nvPr/>
          </p:nvSpPr>
          <p:spPr>
            <a:xfrm>
              <a:off x="6689082" y="2837310"/>
              <a:ext cx="1912827" cy="743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830560D-0ABA-B29D-1974-8B50A75AE17A}"/>
                </a:ext>
              </a:extLst>
            </p:cNvPr>
            <p:cNvSpPr txBox="1"/>
            <p:nvPr/>
          </p:nvSpPr>
          <p:spPr>
            <a:xfrm>
              <a:off x="3402409" y="4646860"/>
              <a:ext cx="2267731" cy="461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zh-TW" altLang="en-US"/>
            </a:p>
          </p:txBody>
        </p:sp>
      </p:grpSp>
      <p:pic>
        <p:nvPicPr>
          <p:cNvPr id="9" name="圖形 8" descr="天使的臉部輪廓 以實心填滿">
            <a:extLst>
              <a:ext uri="{FF2B5EF4-FFF2-40B4-BE49-F238E27FC236}">
                <a16:creationId xmlns:a16="http://schemas.microsoft.com/office/drawing/2014/main" id="{9A391DB3-F4A7-233B-7554-03C5906E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0691" y="1239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0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Example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74</a:t>
            </a:fld>
            <a:endParaRPr lang="en-US"/>
          </a:p>
        </p:txBody>
      </p:sp>
      <p:pic>
        <p:nvPicPr>
          <p:cNvPr id="5" name="圖片 4" descr="一張含有 文字, 螢幕擷取畫面, 電腦, 電腦監視器 的圖片&#10;&#10;自動產生的描述">
            <a:extLst>
              <a:ext uri="{FF2B5EF4-FFF2-40B4-BE49-F238E27FC236}">
                <a16:creationId xmlns:a16="http://schemas.microsoft.com/office/drawing/2014/main" id="{E6DB926D-D955-4EAE-571E-206BE3B8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53" y="1669246"/>
            <a:ext cx="7698580" cy="50533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38863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Example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75</a:t>
            </a:fld>
            <a:endParaRPr lang="en-US"/>
          </a:p>
        </p:txBody>
      </p:sp>
      <p:pic>
        <p:nvPicPr>
          <p:cNvPr id="4" name="圖片 3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24FFCF2F-F9F3-1571-B2FC-8A9899AE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798" y="1361803"/>
            <a:ext cx="7009953" cy="53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64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Example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76</a:t>
            </a:fld>
            <a:endParaRPr lang="en-US"/>
          </a:p>
        </p:txBody>
      </p:sp>
      <p:pic>
        <p:nvPicPr>
          <p:cNvPr id="6" name="圖片 5" descr="一張含有 文字, 螢幕擷取畫面, 行, 字型 的圖片&#10;&#10;自動產生的描述">
            <a:extLst>
              <a:ext uri="{FF2B5EF4-FFF2-40B4-BE49-F238E27FC236}">
                <a16:creationId xmlns:a16="http://schemas.microsoft.com/office/drawing/2014/main" id="{C8039D01-CBE7-1452-0F41-30F45E42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13" y="1720180"/>
            <a:ext cx="7025535" cy="49789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12838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Example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77</a:t>
            </a:fld>
            <a:endParaRPr lang="en-US"/>
          </a:p>
        </p:txBody>
      </p:sp>
      <p:pic>
        <p:nvPicPr>
          <p:cNvPr id="4" name="圖片 3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907AE2F0-925F-9391-02B5-6DF5DF9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29" y="1885917"/>
            <a:ext cx="7057736" cy="482051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14165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Example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78</a:t>
            </a:fld>
            <a:endParaRPr lang="en-US"/>
          </a:p>
        </p:txBody>
      </p:sp>
      <p:pic>
        <p:nvPicPr>
          <p:cNvPr id="4" name="圖片 3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40EE1E78-5954-02B6-B555-5FBECAC6B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68" y="1715678"/>
            <a:ext cx="7133647" cy="505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673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A5B6C-54BF-C751-5ADB-715005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Example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D64E9-5945-2D81-6117-C96D2A0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79</a:t>
            </a:fld>
            <a:endParaRPr lang="en-US"/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D2B68F00-C130-34AD-6150-37E96E34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53" y="1549983"/>
            <a:ext cx="6926695" cy="516341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49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4AF7-381E-4B84-EAAA-D97E9FC4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DL?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590E5D-D8F3-0145-BC3A-D2FBCA4BF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846046"/>
              </p:ext>
            </p:extLst>
          </p:nvPr>
        </p:nvGraphicFramePr>
        <p:xfrm>
          <a:off x="554181" y="1302816"/>
          <a:ext cx="11083637" cy="505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685">
                  <a:extLst>
                    <a:ext uri="{9D8B030D-6E8A-4147-A177-3AD203B41FA5}">
                      <a16:colId xmlns:a16="http://schemas.microsoft.com/office/drawing/2014/main" val="3352622821"/>
                    </a:ext>
                  </a:extLst>
                </a:gridCol>
                <a:gridCol w="5462533">
                  <a:extLst>
                    <a:ext uri="{9D8B030D-6E8A-4147-A177-3AD203B41FA5}">
                      <a16:colId xmlns:a16="http://schemas.microsoft.com/office/drawing/2014/main" val="3727385400"/>
                    </a:ext>
                  </a:extLst>
                </a:gridCol>
                <a:gridCol w="3695419">
                  <a:extLst>
                    <a:ext uri="{9D8B030D-6E8A-4147-A177-3AD203B41FA5}">
                      <a16:colId xmlns:a16="http://schemas.microsoft.com/office/drawing/2014/main" val="457125629"/>
                    </a:ext>
                  </a:extLst>
                </a:gridCol>
              </a:tblGrid>
              <a:tr h="442322">
                <a:tc>
                  <a:txBody>
                    <a:bodyPr/>
                    <a:lstStyle/>
                    <a:p>
                      <a:pPr fontAlgn="b"/>
                      <a:r>
                        <a:rPr lang="en-US" sz="2400" b="1">
                          <a:effectLst/>
                        </a:rPr>
                        <a:t>Data Type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 b="1">
                          <a:effectLst/>
                        </a:rPr>
                        <a:t>Recommended Neural Network Types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 b="1">
                          <a:effectLst/>
                        </a:rPr>
                        <a:t>Example Applications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743316717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Tabular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Feedforward Neural Network (FNN) / </a:t>
                      </a:r>
                    </a:p>
                    <a:p>
                      <a:pPr fontAlgn="base"/>
                      <a:r>
                        <a:rPr lang="en-US" sz="1800">
                          <a:effectLst/>
                        </a:rPr>
                        <a:t>Multilayer Perceptron</a:t>
                      </a:r>
                      <a:r>
                        <a:rPr lang="zh-TW" altLang="en-US" sz="1800">
                          <a:effectLst/>
                        </a:rPr>
                        <a:t> </a:t>
                      </a:r>
                      <a:r>
                        <a:rPr lang="en-US" altLang="zh-TW" sz="1800">
                          <a:effectLst/>
                        </a:rPr>
                        <a:t>(MLP)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Regression</a:t>
                      </a:r>
                      <a:r>
                        <a:rPr lang="zh-TW" altLang="en-US" sz="1800">
                          <a:effectLst/>
                        </a:rPr>
                        <a:t>、</a:t>
                      </a:r>
                      <a:r>
                        <a:rPr lang="en-US" altLang="zh-TW" sz="1800">
                          <a:effectLst/>
                        </a:rPr>
                        <a:t>Classification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93942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Convolutional Neural Network (CNN)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Image recognition</a:t>
                      </a:r>
                    </a:p>
                    <a:p>
                      <a:pPr fontAlgn="base"/>
                      <a:r>
                        <a:rPr lang="en-US" sz="1800">
                          <a:effectLst/>
                        </a:rPr>
                        <a:t>Object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0712461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Audio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Recurrent Neural Network (RNN)</a:t>
                      </a:r>
                    </a:p>
                    <a:p>
                      <a:pPr fontAlgn="base"/>
                      <a:r>
                        <a:rPr lang="en-US" sz="1800">
                          <a:effectLst/>
                        </a:rPr>
                        <a:t>Long Short-Term Memory (LSTM)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Speech generation</a:t>
                      </a:r>
                    </a:p>
                    <a:p>
                      <a:pPr fontAlgn="base"/>
                      <a:r>
                        <a:rPr lang="en-US" altLang="zh-TW" sz="1800">
                          <a:effectLst/>
                        </a:rPr>
                        <a:t>M</a:t>
                      </a:r>
                      <a:r>
                        <a:rPr lang="en-US" sz="1800">
                          <a:effectLst/>
                        </a:rPr>
                        <a:t>usic generation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972270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RNN</a:t>
                      </a:r>
                      <a:r>
                        <a:rPr lang="zh-TW" altLang="en-US" sz="1800">
                          <a:effectLst/>
                        </a:rPr>
                        <a:t>、</a:t>
                      </a:r>
                      <a:r>
                        <a:rPr lang="en-US" sz="1800">
                          <a:effectLst/>
                        </a:rPr>
                        <a:t>LSTM</a:t>
                      </a:r>
                    </a:p>
                    <a:p>
                      <a:pPr fontAlgn="base"/>
                      <a:r>
                        <a:rPr lang="en-US" sz="1800">
                          <a:effectLst/>
                        </a:rPr>
                        <a:t>Transformer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>
                          <a:effectLst/>
                        </a:rPr>
                        <a:t>T</a:t>
                      </a:r>
                      <a:r>
                        <a:rPr lang="en-US" sz="1800">
                          <a:effectLst/>
                        </a:rPr>
                        <a:t>ext generation</a:t>
                      </a:r>
                    </a:p>
                    <a:p>
                      <a:pPr fontAlgn="base"/>
                      <a:r>
                        <a:rPr lang="en-US" altLang="zh-TW" sz="1800">
                          <a:effectLst/>
                        </a:rPr>
                        <a:t>S</a:t>
                      </a:r>
                      <a:r>
                        <a:rPr lang="en-US" sz="1800">
                          <a:effectLst/>
                        </a:rPr>
                        <a:t>entiment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160812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Video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3D Convolutional Neural Network (3D-CNN)</a:t>
                      </a:r>
                    </a:p>
                    <a:p>
                      <a:pPr fontAlgn="base"/>
                      <a:r>
                        <a:rPr lang="en-US" sz="1800">
                          <a:effectLst/>
                        </a:rPr>
                        <a:t>Recurrent Neural Network (RNN)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Video categorization</a:t>
                      </a:r>
                    </a:p>
                    <a:p>
                      <a:pPr fontAlgn="base"/>
                      <a:r>
                        <a:rPr lang="en-US" altLang="zh-TW" sz="1800">
                          <a:effectLst/>
                        </a:rPr>
                        <a:t>R</a:t>
                      </a:r>
                      <a:r>
                        <a:rPr lang="en-US" sz="1800">
                          <a:effectLst/>
                        </a:rPr>
                        <a:t>eal-time video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128845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Graph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Graph Neural Network (GNN)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Social network analysis</a:t>
                      </a:r>
                    </a:p>
                    <a:p>
                      <a:pPr fontAlgn="base"/>
                      <a:r>
                        <a:rPr lang="en-US" altLang="zh-TW" sz="1800">
                          <a:effectLst/>
                        </a:rPr>
                        <a:t>R</a:t>
                      </a:r>
                      <a:r>
                        <a:rPr lang="en-US" sz="1800">
                          <a:effectLst/>
                        </a:rPr>
                        <a:t>ecommendation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568076"/>
                  </a:ext>
                </a:extLst>
              </a:tr>
              <a:tr h="755854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Any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Generative Adversarial Network (GAN)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>
                          <a:effectLst/>
                        </a:rPr>
                        <a:t>A</a:t>
                      </a:r>
                      <a:r>
                        <a:rPr lang="en-US" sz="1800">
                          <a:effectLst/>
                        </a:rPr>
                        <a:t>rtistic creation</a:t>
                      </a:r>
                    </a:p>
                    <a:p>
                      <a:pPr fontAlgn="base"/>
                      <a:r>
                        <a:rPr lang="en-US" altLang="zh-TW" sz="1800">
                          <a:effectLst/>
                        </a:rPr>
                        <a:t>D</a:t>
                      </a:r>
                      <a:r>
                        <a:rPr lang="en-US" sz="1800">
                          <a:effectLst/>
                        </a:rPr>
                        <a:t>ata augmentation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238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9A2048A-01E5-44D0-B148-13380ED62949}"/>
              </a:ext>
            </a:extLst>
          </p:cNvPr>
          <p:cNvSpPr txBox="1"/>
          <p:nvPr/>
        </p:nvSpPr>
        <p:spPr>
          <a:xfrm>
            <a:off x="8853819" y="6356350"/>
            <a:ext cx="2256761" cy="37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Papers With Code</a:t>
            </a:r>
            <a:endParaRPr 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6C3E878-2E9B-7744-1074-98AD71F2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43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3800">
                <a:sym typeface="Kulim Park"/>
              </a:rPr>
              <a:t>Convolutional Neural Networks utilized for object detection</a:t>
            </a:r>
          </a:p>
        </p:txBody>
      </p:sp>
      <p:sp>
        <p:nvSpPr>
          <p:cNvPr id="553" name="Google Shape;553;p57"/>
          <p:cNvSpPr txBox="1"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altLang="zh-TW" b="0" i="0">
                <a:effectLst/>
                <a:highlight>
                  <a:srgbClr val="FFFFFF"/>
                </a:highlight>
                <a:latin typeface="Söhne"/>
              </a:rPr>
              <a:t>Reporter</a:t>
            </a:r>
            <a:r>
              <a:rPr lang="en-US" altLang="zh-TW"/>
              <a:t>: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曾文海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530" name="Picture 2" descr="一張含有 字型, 圖形, 文字, 標誌 的圖片&#10;&#10;自動產生的描述">
            <a:extLst>
              <a:ext uri="{FF2B5EF4-FFF2-40B4-BE49-F238E27FC236}">
                <a16:creationId xmlns:a16="http://schemas.microsoft.com/office/drawing/2014/main" id="{4275B095-4D76-6BA7-7356-7DB9FF5BC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80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圖1">
            <a:extLst>
              <a:ext uri="{FF2B5EF4-FFF2-40B4-BE49-F238E27FC236}">
                <a16:creationId xmlns:a16="http://schemas.microsoft.com/office/drawing/2014/main" id="{DBB1BC99-024C-90FC-6965-BB32A261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31" y="1272382"/>
            <a:ext cx="9055554" cy="32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A1BF26E-1E65-3E0C-8790-633D17896405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>
                <a:latin typeface="+mj-lt"/>
                <a:ea typeface="+mj-ea"/>
                <a:cs typeface="+mj-cs"/>
              </a:rPr>
              <a:t>Applications of Computer Vision and Common Metrics</a:t>
            </a:r>
            <a:endParaRPr lang="zh-TW" altLang="en-US" sz="3600"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B83D86-2945-18D1-1700-49F04E03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0479" y="4903669"/>
            <a:ext cx="2172575" cy="165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2DB2F6-076B-F615-55C8-09F83FD6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42" y="5229249"/>
            <a:ext cx="3048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42008F-1B28-A1F4-4625-F050BD1B4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159" y="4753914"/>
            <a:ext cx="3827687" cy="652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9D250DC-E31D-006C-8110-AFDDD702F782}"/>
                  </a:ext>
                </a:extLst>
              </p:cNvPr>
              <p:cNvSpPr txBox="1"/>
              <p:nvPr/>
            </p:nvSpPr>
            <p:spPr>
              <a:xfrm>
                <a:off x="6957159" y="5796730"/>
                <a:ext cx="3827687" cy="69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𝑚𝐴𝑃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nor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Categories</m:t>
                          </m:r>
                        </m:den>
                      </m:f>
                    </m:oMath>
                  </m:oMathPara>
                </a14:m>
                <a:endParaRPr lang="zh-TW" altLang="en-US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9D250DC-E31D-006C-8110-AFDDD702F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159" y="5796730"/>
                <a:ext cx="3827687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7ADA1B-B03A-4B1A-048D-BC0DFB5A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6D0FAF9-8215-D25D-C07E-7F57D5C3C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591" y="1555672"/>
            <a:ext cx="2476509" cy="28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358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436E9625-2ACD-04C0-4267-B5E1DD96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53EAB47-DD16-2580-4E17-613CA8B8203D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latin typeface="+mj-lt"/>
                <a:ea typeface="+mj-ea"/>
                <a:cs typeface="+mj-cs"/>
              </a:rPr>
              <a:t>Search for best models</a:t>
            </a:r>
            <a:endParaRPr lang="zh-TW" altLang="en-US" sz="3600">
              <a:latin typeface="+mj-lt"/>
              <a:ea typeface="+mj-ea"/>
              <a:cs typeface="+mj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D4C71D0-01AF-71E5-5D6D-089F64E6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0" y="1082810"/>
            <a:ext cx="10669857" cy="503916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196CAB3-F4F1-72C2-591A-8DA4589E1F09}"/>
              </a:ext>
            </a:extLst>
          </p:cNvPr>
          <p:cNvSpPr txBox="1"/>
          <p:nvPr/>
        </p:nvSpPr>
        <p:spPr>
          <a:xfrm>
            <a:off x="2661225" y="6395544"/>
            <a:ext cx="6869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/>
              <a:t>https://paperswithcode.com/sota/object-detection-on-coco</a:t>
            </a:r>
          </a:p>
        </p:txBody>
      </p:sp>
    </p:spTree>
    <p:extLst>
      <p:ext uri="{BB962C8B-B14F-4D97-AF65-F5344CB8AC3E}">
        <p14:creationId xmlns:p14="http://schemas.microsoft.com/office/powerpoint/2010/main" val="411645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A1BF26E-1E65-3E0C-8790-633D17896405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latin typeface="+mj-lt"/>
                <a:ea typeface="+mj-ea"/>
                <a:cs typeface="+mj-cs"/>
              </a:rPr>
              <a:t>Object Label</a:t>
            </a:r>
            <a:endParaRPr lang="zh-TW" altLang="en-US" sz="3600">
              <a:latin typeface="+mj-lt"/>
              <a:ea typeface="+mj-ea"/>
              <a:cs typeface="+mj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7ADA1B-B03A-4B1A-048D-BC0DFB5A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16386" name="Picture 2" descr="LabelImg for Image Annotation - viso.ai">
            <a:extLst>
              <a:ext uri="{FF2B5EF4-FFF2-40B4-BE49-F238E27FC236}">
                <a16:creationId xmlns:a16="http://schemas.microsoft.com/office/drawing/2014/main" id="{AEE8F165-B730-A7DC-FB6F-3B1E3C38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5044"/>
            <a:ext cx="6461208" cy="342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abeling with LabelMe: Step-by-step Guide [Alternatives + Datasets]">
            <a:extLst>
              <a:ext uri="{FF2B5EF4-FFF2-40B4-BE49-F238E27FC236}">
                <a16:creationId xmlns:a16="http://schemas.microsoft.com/office/drawing/2014/main" id="{BF8EE34D-F5D2-29B8-2CEA-450A6BB1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8" y="2085044"/>
            <a:ext cx="5730792" cy="342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2126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4E615B-3110-F7F1-27F8-08B05F6F523A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>
                <a:latin typeface="+mj-lt"/>
                <a:ea typeface="+mj-ea"/>
                <a:cs typeface="+mj-cs"/>
              </a:rPr>
              <a:t>What is one-stage, what is two-stage object detection?</a:t>
            </a:r>
            <a:endParaRPr lang="zh-TW" altLang="en-US" sz="3600"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F47E6E-CE9F-3ADF-2902-87B766794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82810"/>
            <a:ext cx="6083382" cy="292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13898D2-45D1-A0A7-97C7-91DB90EC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53" y="1087289"/>
            <a:ext cx="5947446" cy="29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9EB8776-8949-249F-3EAF-116D3C20AB0C}"/>
              </a:ext>
            </a:extLst>
          </p:cNvPr>
          <p:cNvCxnSpPr>
            <a:cxnSpLocks/>
          </p:cNvCxnSpPr>
          <p:nvPr/>
        </p:nvCxnSpPr>
        <p:spPr>
          <a:xfrm>
            <a:off x="6095999" y="1209964"/>
            <a:ext cx="0" cy="3386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6F7CE0-68D9-FAB3-3B05-94857E3D23F5}"/>
              </a:ext>
            </a:extLst>
          </p:cNvPr>
          <p:cNvSpPr txBox="1"/>
          <p:nvPr/>
        </p:nvSpPr>
        <p:spPr>
          <a:xfrm>
            <a:off x="370034" y="4227108"/>
            <a:ext cx="550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One stage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143D33-B559-0903-8F9B-BAE52FE80445}"/>
              </a:ext>
            </a:extLst>
          </p:cNvPr>
          <p:cNvSpPr txBox="1"/>
          <p:nvPr/>
        </p:nvSpPr>
        <p:spPr>
          <a:xfrm>
            <a:off x="6385449" y="4227108"/>
            <a:ext cx="550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Two stage</a:t>
            </a:r>
            <a:endParaRPr lang="zh-TW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FA15E18-A84F-C3DE-EBD0-5FBBA5FC6CDC}"/>
              </a:ext>
            </a:extLst>
          </p:cNvPr>
          <p:cNvGraphicFramePr>
            <a:graphicFrameLocks noGrp="1"/>
          </p:cNvGraphicFramePr>
          <p:nvPr/>
        </p:nvGraphicFramePr>
        <p:xfrm>
          <a:off x="0" y="4289021"/>
          <a:ext cx="12179378" cy="2592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309">
                  <a:extLst>
                    <a:ext uri="{9D8B030D-6E8A-4147-A177-3AD203B41FA5}">
                      <a16:colId xmlns:a16="http://schemas.microsoft.com/office/drawing/2014/main" val="2828968807"/>
                    </a:ext>
                  </a:extLst>
                </a:gridCol>
                <a:gridCol w="5624946">
                  <a:extLst>
                    <a:ext uri="{9D8B030D-6E8A-4147-A177-3AD203B41FA5}">
                      <a16:colId xmlns:a16="http://schemas.microsoft.com/office/drawing/2014/main" val="2144692127"/>
                    </a:ext>
                  </a:extLst>
                </a:gridCol>
                <a:gridCol w="4901123">
                  <a:extLst>
                    <a:ext uri="{9D8B030D-6E8A-4147-A177-3AD203B41FA5}">
                      <a16:colId xmlns:a16="http://schemas.microsoft.com/office/drawing/2014/main" val="3089627644"/>
                    </a:ext>
                  </a:extLst>
                </a:gridCol>
              </a:tblGrid>
              <a:tr h="40513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One stage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Two stage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159420"/>
                  </a:ext>
                </a:extLst>
              </a:tr>
              <a:tr h="9989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Advantage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 speed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Avoids background errors producing false positives 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Learns generalized features of objects.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TW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accuracy (localization, detection rate).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TW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Shared computational load.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423038"/>
                  </a:ext>
                </a:extLst>
              </a:tr>
              <a:tr h="6992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Disadvantages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TW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accuracy (localization, detection rate).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TW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 detection performance for small objects.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 speed.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 training time.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Relatively high false positives.</a:t>
                      </a:r>
                    </a:p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606157"/>
                  </a:ext>
                </a:extLst>
              </a:tr>
            </a:tbl>
          </a:graphicData>
        </a:graphic>
      </p:graphicFrame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438F1FEA-3069-FEFC-C08D-08DA5AE8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165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liding Windows for Object Detection with Python and OpenCV ...">
            <a:extLst>
              <a:ext uri="{FF2B5EF4-FFF2-40B4-BE49-F238E27FC236}">
                <a16:creationId xmlns:a16="http://schemas.microsoft.com/office/drawing/2014/main" id="{83CB1A54-47AB-4E59-FE48-CD10D3FC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725" y="1654680"/>
            <a:ext cx="1958109" cy="28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BDB70A1-BB00-9090-6A76-947E9ADE3131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Sliding windows and S</a:t>
            </a:r>
            <a:r>
              <a:rPr lang="zh-TW" altLang="en-US" sz="3600"/>
              <a:t>elective </a:t>
            </a:r>
            <a:r>
              <a:rPr lang="en-US" altLang="zh-TW" sz="3600"/>
              <a:t>s</a:t>
            </a:r>
            <a:r>
              <a:rPr lang="zh-TW" altLang="en-US" sz="3600"/>
              <a:t>earch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DD9023D-1407-6CC6-E3A2-646503310086}"/>
              </a:ext>
            </a:extLst>
          </p:cNvPr>
          <p:cNvSpPr txBox="1"/>
          <p:nvPr/>
        </p:nvSpPr>
        <p:spPr>
          <a:xfrm>
            <a:off x="380995" y="4648506"/>
            <a:ext cx="3597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>
                <a:highlight>
                  <a:srgbClr val="FFFFFF"/>
                </a:highlight>
                <a:latin typeface="Google Sans"/>
              </a:rPr>
              <a:t>Sliding </a:t>
            </a:r>
            <a:r>
              <a:rPr lang="en-US" altLang="zh-TW">
                <a:highlight>
                  <a:srgbClr val="FFFFFF"/>
                </a:highlight>
                <a:latin typeface="Google Sans"/>
              </a:rPr>
              <a:t>w</a:t>
            </a:r>
            <a:r>
              <a:rPr lang="en-US" altLang="zh-TW" sz="1800">
                <a:highlight>
                  <a:srgbClr val="FFFFFF"/>
                </a:highlight>
                <a:latin typeface="Google Sans"/>
              </a:rPr>
              <a:t>indows</a:t>
            </a:r>
          </a:p>
          <a:p>
            <a:pPr algn="ctr"/>
            <a:endParaRPr lang="en-US" altLang="zh-TW" sz="1800">
              <a:highlight>
                <a:srgbClr val="FFFFFF"/>
              </a:highlight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highlight>
                  <a:srgbClr val="FFFFFF"/>
                </a:highlight>
                <a:latin typeface="Google Sans"/>
              </a:rPr>
              <a:t>Sliding windows  method is slow.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highlight>
                  <a:srgbClr val="FFFFFF"/>
                </a:highlight>
                <a:latin typeface="Google Sans"/>
              </a:rPr>
              <a:t>Different sizes windows.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5E9D2B-6F8B-76B3-C6A6-552430D7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52A9BE-C5E7-085D-5FF5-6F36BF5F5CC0}"/>
              </a:ext>
            </a:extLst>
          </p:cNvPr>
          <p:cNvSpPr txBox="1"/>
          <p:nvPr/>
        </p:nvSpPr>
        <p:spPr>
          <a:xfrm>
            <a:off x="1533236" y="6400412"/>
            <a:ext cx="8848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/>
              <a:t>https://pyimagesearch.com/wp-content/uploads/2014/10/sliding_window_example.gif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069B9DC-5A91-8656-62BC-27A46C18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61" y="1735897"/>
            <a:ext cx="6777857" cy="28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D14058-555A-C3BC-01C4-5D5201AB9F12}"/>
              </a:ext>
            </a:extLst>
          </p:cNvPr>
          <p:cNvSpPr txBox="1"/>
          <p:nvPr/>
        </p:nvSpPr>
        <p:spPr>
          <a:xfrm>
            <a:off x="5093689" y="45383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>
                <a:highlight>
                  <a:srgbClr val="FFFFFF"/>
                </a:highlight>
                <a:latin typeface="Google Sans"/>
              </a:rPr>
              <a:t>S</a:t>
            </a:r>
            <a:r>
              <a:rPr lang="zh-TW" altLang="en-US" sz="1800"/>
              <a:t>elective </a:t>
            </a:r>
            <a:r>
              <a:rPr lang="en-US" altLang="zh-TW" sz="1800"/>
              <a:t>s</a:t>
            </a:r>
            <a:r>
              <a:rPr lang="zh-TW" altLang="en-US" sz="1800"/>
              <a:t>earch</a:t>
            </a:r>
            <a:endParaRPr lang="en-US" altLang="zh-TW" sz="1800"/>
          </a:p>
          <a:p>
            <a:pPr algn="ctr"/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/>
              <a:t>Find image regions that are possible to contain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5419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9AF3CF-B611-FF48-0AD9-2E0FCF41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70" y="1592328"/>
            <a:ext cx="11175678" cy="23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8302523-6410-774F-B479-DD48D0F22BAB}"/>
              </a:ext>
            </a:extLst>
          </p:cNvPr>
          <p:cNvSpPr txBox="1"/>
          <p:nvPr/>
        </p:nvSpPr>
        <p:spPr>
          <a:xfrm>
            <a:off x="664870" y="4186765"/>
            <a:ext cx="106404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lphaLcPeriod"/>
            </a:pPr>
            <a:r>
              <a:rPr lang="en-US" altLang="zh-TW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Features are computed from images with </a:t>
            </a:r>
            <a:r>
              <a:rPr lang="en-US" altLang="zh-TW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different scales </a:t>
            </a:r>
            <a:r>
              <a:rPr lang="en-US" altLang="zh-TW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independently (Featured image pyramids)</a:t>
            </a:r>
          </a:p>
          <a:p>
            <a:pPr marL="342900" indent="-342900" algn="l">
              <a:buFont typeface="+mj-lt"/>
              <a:buAutoNum type="alphaLcPeriod"/>
            </a:pPr>
            <a:endParaRPr lang="en-US" altLang="zh-TW" b="0" i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pPr marL="342900" indent="-342900" algn="l">
              <a:buFont typeface="+mj-lt"/>
              <a:buAutoNum type="alphaLcPeriod"/>
            </a:pPr>
            <a:r>
              <a:rPr lang="en-US" altLang="zh-TW" b="0" i="0"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en-US" altLang="zh-TW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Single</a:t>
            </a:r>
            <a:r>
              <a:rPr lang="en-US" altLang="zh-TW" b="0" i="0"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en-US" altLang="zh-TW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scale</a:t>
            </a:r>
            <a:r>
              <a:rPr lang="en-US" altLang="zh-TW" b="0" i="0">
                <a:effectLst/>
                <a:highlight>
                  <a:srgbClr val="FFFFFF"/>
                </a:highlight>
                <a:latin typeface="source-serif-pro"/>
              </a:rPr>
              <a:t> features (Faster R-CNN and R-FCN, YOLOv1 and YOLOv2)</a:t>
            </a:r>
          </a:p>
          <a:p>
            <a:pPr marL="342900" indent="-342900" algn="l">
              <a:buFont typeface="+mj-lt"/>
              <a:buAutoNum type="alphaLcPeriod"/>
            </a:pPr>
            <a:endParaRPr lang="en-US" altLang="zh-TW" b="0" i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pPr marL="342900" indent="-342900" algn="l">
              <a:buFont typeface="+mj-lt"/>
              <a:buAutoNum type="alphaLcPeriod"/>
            </a:pPr>
            <a:r>
              <a:rPr lang="en-US" altLang="zh-TW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Multi-scale features (Pyramidal Feature network, SSD)</a:t>
            </a:r>
          </a:p>
          <a:p>
            <a:pPr marL="342900" indent="-342900" algn="l">
              <a:buFont typeface="+mj-lt"/>
              <a:buAutoNum type="alphaLcPeriod"/>
            </a:pPr>
            <a:endParaRPr lang="en-US" altLang="zh-TW" b="0" i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pPr marL="342900" indent="-342900" algn="l">
              <a:buFont typeface="+mj-lt"/>
              <a:buAutoNum type="alphaLcPeriod"/>
            </a:pPr>
            <a:r>
              <a:rPr lang="en-US" altLang="zh-TW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Feature fusion method (Feature Pyramid network, YOLOv3)</a:t>
            </a:r>
          </a:p>
          <a:p>
            <a:pPr marL="342900" indent="-342900" algn="l">
              <a:buFont typeface="+mj-lt"/>
              <a:buAutoNum type="alphaLcPeriod"/>
            </a:pPr>
            <a:endParaRPr lang="en-US" altLang="zh-TW" b="0" i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pPr marL="342900" indent="-342900" algn="l">
              <a:buFont typeface="+mj-lt"/>
              <a:buAutoNum type="alphaLcPeriod"/>
            </a:pPr>
            <a:r>
              <a:rPr lang="en-US" altLang="zh-TW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Multi-scale Fusion (feature fusion and feature pyramid generation method, MDSSD, FSSD)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4D888C-D99A-024C-2CBF-2B57F703DC97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latin typeface="+mj-lt"/>
                <a:ea typeface="+mj-ea"/>
                <a:cs typeface="+mj-cs"/>
              </a:rPr>
              <a:t>Structural Variations in Object Detection</a:t>
            </a:r>
            <a:endParaRPr lang="zh-TW" altLang="en-US" sz="3600">
              <a:latin typeface="+mj-lt"/>
              <a:ea typeface="+mj-ea"/>
              <a:cs typeface="+mj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3D7D0F-7EF3-7F79-32AF-67E822EE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0C5B786-B663-31AB-CA67-BFC87BE6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15" y="1082810"/>
            <a:ext cx="5333582" cy="29446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263060-2B6C-9140-B948-1678DEB10991}"/>
              </a:ext>
            </a:extLst>
          </p:cNvPr>
          <p:cNvSpPr/>
          <p:nvPr/>
        </p:nvSpPr>
        <p:spPr>
          <a:xfrm>
            <a:off x="7541231" y="1294544"/>
            <a:ext cx="3595956" cy="1222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AF938D-E5B8-4279-3CE0-D8E6E951F7CF}"/>
              </a:ext>
            </a:extLst>
          </p:cNvPr>
          <p:cNvSpPr/>
          <p:nvPr/>
        </p:nvSpPr>
        <p:spPr>
          <a:xfrm>
            <a:off x="7541231" y="2964141"/>
            <a:ext cx="1376738" cy="106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88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BDB70A1-BB00-9090-6A76-947E9ADE3131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Model</a:t>
            </a:r>
            <a:endParaRPr lang="zh-TW" altLang="en-US" sz="360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5E9D2B-6F8B-76B3-C6A6-552430D7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7539525-0A4A-3173-E9E9-E95F2CFDF82A}"/>
              </a:ext>
            </a:extLst>
          </p:cNvPr>
          <p:cNvSpPr txBox="1"/>
          <p:nvPr/>
        </p:nvSpPr>
        <p:spPr>
          <a:xfrm>
            <a:off x="1150706" y="1376737"/>
            <a:ext cx="10172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/>
              <a:t>Two Stage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/>
              <a:t>R-CNN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/>
              <a:t>Fast R-CNN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/>
              <a:t>Faster 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/>
              <a:t>One Stage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/>
              <a:t>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/>
              <a:t>Transformer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/>
              <a:t>DETR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8279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8134A4-A836-6E2A-AC10-25D2426F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5997E5-9B89-435A-AD99-BE6B77E9151F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R-CNN(2013)</a:t>
            </a:r>
            <a:endParaRPr lang="zh-TW" alt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10180-CC05-8315-ACEB-A52B9C9E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329" y="1082810"/>
            <a:ext cx="7877154" cy="315683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1420D5C-7581-2C25-2572-2E5A33F8F76A}"/>
              </a:ext>
            </a:extLst>
          </p:cNvPr>
          <p:cNvSpPr txBox="1"/>
          <p:nvPr/>
        </p:nvSpPr>
        <p:spPr>
          <a:xfrm>
            <a:off x="1786978" y="4239644"/>
            <a:ext cx="8903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Region proposals(about  ~2k)</a:t>
            </a:r>
            <a:r>
              <a:rPr lang="zh-TW" altLang="en-US" sz="2400"/>
              <a:t> </a:t>
            </a:r>
            <a:r>
              <a:rPr lang="en-US" altLang="zh-TW" sz="2400"/>
              <a:t>generation using </a:t>
            </a:r>
            <a:r>
              <a:rPr lang="en-US" altLang="zh-TW" sz="2400">
                <a:solidFill>
                  <a:srgbClr val="FF0000"/>
                </a:solidFill>
              </a:rPr>
              <a:t>selective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CNN (VGG) extracts feature from each proposals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Class-specific </a:t>
            </a:r>
            <a:r>
              <a:rPr lang="en-US" altLang="zh-TW" sz="2400">
                <a:solidFill>
                  <a:srgbClr val="FF0000"/>
                </a:solidFill>
              </a:rPr>
              <a:t>linear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Bounding-box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Test-time 47 seconds</a:t>
            </a:r>
          </a:p>
        </p:txBody>
      </p:sp>
    </p:spTree>
    <p:extLst>
      <p:ext uri="{BB962C8B-B14F-4D97-AF65-F5344CB8AC3E}">
        <p14:creationId xmlns:p14="http://schemas.microsoft.com/office/powerpoint/2010/main" val="40572720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FEF611-3EDD-7594-A7AC-37FF7069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9A700C-349A-F56B-D8EE-050B0DB35860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Fast R-CNN(2015)</a:t>
            </a:r>
            <a:endParaRPr lang="zh-TW" alt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A5A5A-1E6A-3441-8D5C-C4166208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72" y="3974193"/>
            <a:ext cx="5834280" cy="232886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4516D58-6C19-82AC-D5D7-DA9AEAC39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72" y="2531781"/>
            <a:ext cx="5834280" cy="14286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47D0D65-6656-EE2E-89A6-AA226E1B449F}"/>
              </a:ext>
            </a:extLst>
          </p:cNvPr>
          <p:cNvSpPr txBox="1"/>
          <p:nvPr/>
        </p:nvSpPr>
        <p:spPr>
          <a:xfrm>
            <a:off x="780214" y="1194956"/>
            <a:ext cx="85854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CNN extracts features from an entire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Features then passes the region of interest(</a:t>
            </a:r>
            <a:r>
              <a:rPr lang="en-US" altLang="zh-TW" sz="2400" err="1"/>
              <a:t>RoI</a:t>
            </a:r>
            <a:r>
              <a:rPr lang="en-US" altLang="zh-TW" sz="2400"/>
              <a:t>) 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Fully connected(FC) layer as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Test-time 213x</a:t>
            </a:r>
            <a:r>
              <a:rPr lang="zh-TW" altLang="en-US" sz="2400"/>
              <a:t> </a:t>
            </a:r>
            <a:r>
              <a:rPr lang="en-US" altLang="zh-TW" sz="2400"/>
              <a:t>faster than R-CNN </a:t>
            </a:r>
          </a:p>
        </p:txBody>
      </p:sp>
    </p:spTree>
    <p:extLst>
      <p:ext uri="{BB962C8B-B14F-4D97-AF65-F5344CB8AC3E}">
        <p14:creationId xmlns:p14="http://schemas.microsoft.com/office/powerpoint/2010/main" val="220197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0F2A9-A1D9-F408-29E3-306BDE47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Deep Learning?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76211B-9382-E527-BFD2-C8AA49D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2FF4B-01D6-4F1E-8478-243941FB8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9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FEF611-3EDD-7594-A7AC-37FF7069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9A700C-349A-F56B-D8EE-050B0DB35860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Faster R-CNN(2015)</a:t>
            </a:r>
            <a:endParaRPr lang="zh-TW" altLang="en-US" sz="360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C775B54-312C-993A-FE6A-FEB891D4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8" y="3175709"/>
            <a:ext cx="4288971" cy="368229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0F56A58-9191-8C37-1097-AA54A94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35" y="1006309"/>
            <a:ext cx="4135865" cy="181956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83C2A1-AEDA-AB7A-6453-64655613BB21}"/>
              </a:ext>
            </a:extLst>
          </p:cNvPr>
          <p:cNvSpPr txBox="1"/>
          <p:nvPr/>
        </p:nvSpPr>
        <p:spPr>
          <a:xfrm>
            <a:off x="700505" y="1243828"/>
            <a:ext cx="8585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Region Proposal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/>
              <a:t>Replacing selective search (too slow)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/>
              <a:t>Anchor 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/>
              <a:t>Multi-task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rgbClr val="9E7800"/>
                </a:solidFill>
              </a:rPr>
              <a:t>RPN </a:t>
            </a:r>
            <a:r>
              <a:rPr lang="en-US" altLang="zh-TW" sz="2000" err="1">
                <a:solidFill>
                  <a:srgbClr val="9E7800"/>
                </a:solidFill>
              </a:rPr>
              <a:t>objectness</a:t>
            </a:r>
            <a:r>
              <a:rPr lang="en-US" altLang="zh-TW" sz="2000">
                <a:solidFill>
                  <a:srgbClr val="9E7800"/>
                </a:solidFill>
              </a:rPr>
              <a:t> classification loss(is object / not object)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rgbClr val="9E7800"/>
                </a:solidFill>
              </a:rPr>
              <a:t>RPN box coordination regression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Final classification loss(object class)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Final box coordination regression loss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04DDB18-769D-C9BA-5CE8-5B962029A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05" y="4660147"/>
            <a:ext cx="5215103" cy="219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25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62791E-04E9-0E49-2180-5021E4C0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91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B99C1D-8C38-F9BC-BC41-68490D6D8063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YOLO(</a:t>
            </a:r>
            <a:r>
              <a:rPr lang="en-US" altLang="zh-TW" sz="3600" b="0" i="0">
                <a:effectLst/>
                <a:highlight>
                  <a:srgbClr val="FFFFFF"/>
                </a:highlight>
                <a:latin typeface="Assistant" pitchFamily="2" charset="-79"/>
                <a:cs typeface="Assistant" pitchFamily="2" charset="-79"/>
              </a:rPr>
              <a:t>You Only Look Once</a:t>
            </a:r>
            <a:r>
              <a:rPr lang="en-US" altLang="zh-TW" sz="3600">
                <a:highlight>
                  <a:srgbClr val="FFFFFF"/>
                </a:highlight>
                <a:latin typeface="Google Sans"/>
              </a:rPr>
              <a:t>)</a:t>
            </a:r>
            <a:endParaRPr lang="zh-TW" altLang="en-US" sz="36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3B50ED-4FBD-2BFE-0750-0B227AA03C8A}"/>
              </a:ext>
            </a:extLst>
          </p:cNvPr>
          <p:cNvSpPr txBox="1"/>
          <p:nvPr/>
        </p:nvSpPr>
        <p:spPr>
          <a:xfrm>
            <a:off x="390105" y="1082810"/>
            <a:ext cx="9215713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YOLO v1  (2015, Joseph Redmon et 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Real-time detection with a simplified end-to-end pipeline.</a:t>
            </a:r>
            <a:endParaRPr lang="en-US" altLang="zh-TW" sz="1600" i="1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YOLO v2  (2016, Joseph Redmon et 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zh-TW" sz="1600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Anchor boxes </a:t>
            </a:r>
            <a:r>
              <a:rPr lang="en-US" altLang="zh-TW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 better bounding box prediction.</a:t>
            </a:r>
            <a:endParaRPr lang="zh-TW" altLang="en-US" sz="1600" i="1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YOLO v3  (2018, Joseph Redmon et 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Multi-scale</a:t>
            </a:r>
            <a:r>
              <a:rPr lang="en-US" altLang="zh-TW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predictions (</a:t>
            </a:r>
            <a:r>
              <a:rPr lang="en-US" altLang="zh-TW" sz="1600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three detection heads</a:t>
            </a:r>
            <a:r>
              <a:rPr lang="en-US" altLang="zh-TW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).</a:t>
            </a:r>
            <a:endParaRPr lang="zh-TW" altLang="en-US" sz="1600" i="1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YOLO v4  (2020, Alexey </a:t>
            </a:r>
            <a:r>
              <a:rPr lang="en-US" altLang="zh-TW" i="1" err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Bochkovskiy</a:t>
            </a: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, Chien-Yao Wang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SPP (Spatial Pyramid Pooling) </a:t>
            </a:r>
            <a:r>
              <a:rPr lang="en-US" altLang="zh-TW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block and </a:t>
            </a:r>
            <a:r>
              <a:rPr lang="en-US" altLang="zh-TW" sz="1600" b="0" i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PANet</a:t>
            </a:r>
            <a:r>
              <a:rPr lang="en-US" altLang="zh-TW" sz="1600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(Path Aggregation Network) </a:t>
            </a:r>
            <a:r>
              <a:rPr lang="en-US" altLang="zh-TW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 feature aggregation.</a:t>
            </a:r>
            <a:endParaRPr lang="en-US" altLang="zh-TW" sz="1600" i="1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YOLO v5  (2020, Glen </a:t>
            </a:r>
            <a:r>
              <a:rPr lang="en-US" altLang="zh-TW" i="1" err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Jocher</a:t>
            </a: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Implements features like </a:t>
            </a:r>
            <a:r>
              <a:rPr lang="en-US" altLang="zh-TW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auto-learning bounding box anchors</a:t>
            </a: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hyperparameter evolution, and more.</a:t>
            </a:r>
            <a:endParaRPr lang="zh-TW" altLang="en-US" i="1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YOLO v6  (2022, </a:t>
            </a:r>
            <a:r>
              <a:rPr lang="zh-CN" altLang="en-US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美团技术团队</a:t>
            </a: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Incorporates </a:t>
            </a:r>
            <a:r>
              <a:rPr lang="en-US" altLang="zh-TW" b="0" i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RepOptimizer</a:t>
            </a: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and </a:t>
            </a:r>
            <a:r>
              <a:rPr lang="en-US" altLang="zh-TW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decoupled head </a:t>
            </a: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 better classification.</a:t>
            </a:r>
            <a:endParaRPr lang="zh-TW" altLang="en-US" i="1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YOLO v7</a:t>
            </a:r>
            <a:r>
              <a:rPr lang="zh-TW" altLang="en-US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  </a:t>
            </a: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(2022, Chien-Yao Wang et 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Introduces Extended Efficient Layer Aggregation Network (</a:t>
            </a:r>
            <a:r>
              <a:rPr lang="en-US" altLang="zh-TW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E-ELAN</a:t>
            </a: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).</a:t>
            </a:r>
            <a:endParaRPr lang="en-US" altLang="zh-TW" i="1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YOLO v8  (2023, </a:t>
            </a:r>
            <a:r>
              <a:rPr lang="en-US" altLang="zh-TW" i="1" err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Ultralytics</a:t>
            </a: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 Team)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Modular architecture</a:t>
            </a: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incorporating features like auto-learning anchors and </a:t>
            </a:r>
            <a:r>
              <a:rPr lang="en-US" altLang="zh-TW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new loss functions</a:t>
            </a: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altLang="zh-TW" i="1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YOLO v9  (2024, Chien-Yao Wang et 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>
                <a:highlight>
                  <a:srgbClr val="FFFFFF"/>
                </a:highlight>
              </a:rPr>
              <a:t>Programmable Gradient Information(</a:t>
            </a:r>
            <a:r>
              <a:rPr lang="en-US" altLang="zh-TW" sz="1600">
                <a:solidFill>
                  <a:srgbClr val="FF0000"/>
                </a:solidFill>
                <a:highlight>
                  <a:srgbClr val="FFFFFF"/>
                </a:highlight>
              </a:rPr>
              <a:t>PGI</a:t>
            </a:r>
            <a:r>
              <a:rPr lang="en-US" altLang="zh-TW" sz="1600">
                <a:highlight>
                  <a:srgbClr val="FFFFFF"/>
                </a:highlight>
              </a:rPr>
              <a:t>) and Generalized Efficient Layer Aggregation Network (</a:t>
            </a:r>
            <a:r>
              <a:rPr lang="en-US" altLang="zh-TW" sz="1600">
                <a:solidFill>
                  <a:srgbClr val="FF0000"/>
                </a:solidFill>
                <a:highlight>
                  <a:srgbClr val="FFFFFF"/>
                </a:highlight>
              </a:rPr>
              <a:t>GELAN</a:t>
            </a:r>
            <a:r>
              <a:rPr lang="en-US" altLang="zh-TW" sz="1600">
                <a:highlight>
                  <a:srgbClr val="FFFFFF"/>
                </a:highlight>
              </a:rPr>
              <a:t>) architectures have efficient and accurate solutions for object detection.</a:t>
            </a:r>
            <a:endParaRPr lang="zh-TW" altLang="en-US" sz="1600" i="1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</p:txBody>
      </p:sp>
      <p:pic>
        <p:nvPicPr>
          <p:cNvPr id="6146" name="Picture 2" descr="implement real time object detection | Towards Data Science">
            <a:extLst>
              <a:ext uri="{FF2B5EF4-FFF2-40B4-BE49-F238E27FC236}">
                <a16:creationId xmlns:a16="http://schemas.microsoft.com/office/drawing/2014/main" id="{F5859174-B6EE-E941-6B15-33AD58A63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8" y="1438269"/>
            <a:ext cx="2564346" cy="14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al-time Vehicle Detection with 50 HD Frames/sec on an AMD GPU | by Rohit  Sharma | Towards AI">
            <a:extLst>
              <a:ext uri="{FF2B5EF4-FFF2-40B4-BE49-F238E27FC236}">
                <a16:creationId xmlns:a16="http://schemas.microsoft.com/office/drawing/2014/main" id="{3F305939-A1EF-F009-D90A-3F0F775FE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275" y="2905677"/>
            <a:ext cx="2559266" cy="143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ane and object detection (Yolo V5 &amp; openCV) on Make a GIF">
            <a:extLst>
              <a:ext uri="{FF2B5EF4-FFF2-40B4-BE49-F238E27FC236}">
                <a16:creationId xmlns:a16="http://schemas.microsoft.com/office/drawing/2014/main" id="{D3C12496-64AD-E472-E0F3-1B66ECD9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275" y="4345264"/>
            <a:ext cx="2564346" cy="144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F75523F-6B00-FE27-921C-7218A8A9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220" y="1713293"/>
            <a:ext cx="4604524" cy="320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20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B055E6-1008-AA2A-D5D4-CD0C67B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DA7A6B-523D-284C-7577-577D8863A711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YOLO(</a:t>
            </a:r>
            <a:r>
              <a:rPr lang="en-US" altLang="zh-TW" sz="3600" b="0" i="0">
                <a:effectLst/>
                <a:highlight>
                  <a:srgbClr val="FFFFFF"/>
                </a:highlight>
                <a:latin typeface="Assistant" pitchFamily="2" charset="-79"/>
                <a:cs typeface="Assistant" pitchFamily="2" charset="-79"/>
              </a:rPr>
              <a:t>You Only Look Once</a:t>
            </a:r>
            <a:r>
              <a:rPr lang="en-US" altLang="zh-TW" sz="3600">
                <a:highlight>
                  <a:srgbClr val="FFFFFF"/>
                </a:highlight>
                <a:latin typeface="Google Sans"/>
              </a:rPr>
              <a:t>)</a:t>
            </a:r>
            <a:endParaRPr lang="zh-TW" altLang="en-US" sz="360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1B9C77E-C0B6-8A41-DB0C-F948E567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68" y="1729141"/>
            <a:ext cx="52673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41E87A4-2481-BE3B-9AC2-DFCC7973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27" y="1809524"/>
            <a:ext cx="3467584" cy="323895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E3ABC07-5255-41C9-22ED-FC138503F851}"/>
              </a:ext>
            </a:extLst>
          </p:cNvPr>
          <p:cNvSpPr txBox="1"/>
          <p:nvPr/>
        </p:nvSpPr>
        <p:spPr>
          <a:xfrm>
            <a:off x="4171464" y="1082810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/>
              <a:t>Anchor Base</a:t>
            </a:r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D69CF4-DAEA-4A96-AFDD-9A4859F4575E}"/>
              </a:ext>
            </a:extLst>
          </p:cNvPr>
          <p:cNvSpPr txBox="1"/>
          <p:nvPr/>
        </p:nvSpPr>
        <p:spPr>
          <a:xfrm>
            <a:off x="2133600" y="5209309"/>
            <a:ext cx="2037864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/>
              <a:t>Anchor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1C3F79-2846-5DB9-C061-77114BD6B989}"/>
              </a:ext>
            </a:extLst>
          </p:cNvPr>
          <p:cNvSpPr txBox="1"/>
          <p:nvPr/>
        </p:nvSpPr>
        <p:spPr>
          <a:xfrm>
            <a:off x="7636163" y="5205503"/>
            <a:ext cx="194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/>
              <a:t>Grid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4739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B055E6-1008-AA2A-D5D4-CD0C67B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DA7A6B-523D-284C-7577-577D8863A711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YOLO(</a:t>
            </a:r>
            <a:r>
              <a:rPr lang="en-US" altLang="zh-TW" sz="3600" b="0" i="0">
                <a:effectLst/>
                <a:highlight>
                  <a:srgbClr val="FFFFFF"/>
                </a:highlight>
                <a:latin typeface="Assistant" pitchFamily="2" charset="-79"/>
                <a:cs typeface="Assistant" pitchFamily="2" charset="-79"/>
              </a:rPr>
              <a:t>You Only Look Once</a:t>
            </a:r>
            <a:r>
              <a:rPr lang="en-US" altLang="zh-TW" sz="3600">
                <a:highlight>
                  <a:srgbClr val="FFFFFF"/>
                </a:highlight>
                <a:latin typeface="Google Sans"/>
              </a:rPr>
              <a:t>)</a:t>
            </a:r>
            <a:endParaRPr lang="zh-TW" altLang="en-US" sz="3600"/>
          </a:p>
        </p:txBody>
      </p:sp>
      <p:pic>
        <p:nvPicPr>
          <p:cNvPr id="14338" name="Picture 2" descr="Yolo v9 “Silence”模块结构及作用!_yolov9中silence层的作用-CSDN博客">
            <a:extLst>
              <a:ext uri="{FF2B5EF4-FFF2-40B4-BE49-F238E27FC236}">
                <a16:creationId xmlns:a16="http://schemas.microsoft.com/office/drawing/2014/main" id="{F66395FF-9DFE-8F9F-4A44-46B0BC1C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25" y="1278293"/>
            <a:ext cx="5712474" cy="47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349273C-858F-BAD3-4F4F-E54B0FA93C23}"/>
              </a:ext>
            </a:extLst>
          </p:cNvPr>
          <p:cNvSpPr txBox="1"/>
          <p:nvPr/>
        </p:nvSpPr>
        <p:spPr>
          <a:xfrm>
            <a:off x="1524388" y="6444476"/>
            <a:ext cx="91432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/>
              <a:t>https://img-blog.csdnimg.cn/direct/c5754d69d4854e8e88dabb09f246d083.png</a:t>
            </a:r>
          </a:p>
        </p:txBody>
      </p:sp>
      <p:pic>
        <p:nvPicPr>
          <p:cNvPr id="14340" name="Picture 4" descr="What is YOLOv7? A Complete Guide.">
            <a:extLst>
              <a:ext uri="{FF2B5EF4-FFF2-40B4-BE49-F238E27FC236}">
                <a16:creationId xmlns:a16="http://schemas.microsoft.com/office/drawing/2014/main" id="{D5F38E87-AFBB-D64E-0711-D44C2F5A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46" y="2195035"/>
            <a:ext cx="5853015" cy="313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FA70FB9-6633-F517-4C7E-A720007AF55B}"/>
              </a:ext>
            </a:extLst>
          </p:cNvPr>
          <p:cNvSpPr txBox="1"/>
          <p:nvPr/>
        </p:nvSpPr>
        <p:spPr>
          <a:xfrm>
            <a:off x="1994125" y="6044002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/>
              <a:t>YOLO V9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81CB2E-588F-4D9C-CE99-2CDDBB8936A9}"/>
              </a:ext>
            </a:extLst>
          </p:cNvPr>
          <p:cNvSpPr txBox="1"/>
          <p:nvPr/>
        </p:nvSpPr>
        <p:spPr>
          <a:xfrm>
            <a:off x="7899916" y="6043676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/>
              <a:t>YOLO V7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030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B055E6-1008-AA2A-D5D4-CD0C67B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94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DA7A6B-523D-284C-7577-577D8863A711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Transformer</a:t>
            </a:r>
            <a:endParaRPr lang="zh-TW" altLang="en-US" sz="360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CF64E8C-877D-3BC0-B2C4-0BCB765DF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0" y="1082810"/>
            <a:ext cx="5681483" cy="383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4EFCBFB-6DB7-8516-88E9-307ADE440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17" y="1205997"/>
            <a:ext cx="5621511" cy="370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A9E5689-2984-39D3-287C-E6E2008E71CD}"/>
              </a:ext>
            </a:extLst>
          </p:cNvPr>
          <p:cNvSpPr txBox="1"/>
          <p:nvPr/>
        </p:nvSpPr>
        <p:spPr>
          <a:xfrm>
            <a:off x="129502" y="5051838"/>
            <a:ext cx="11932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R</a:t>
            </a: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eplace what RNNs were originally supposed to do, input and output are the same as RNNs, able to input a sequence and output a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 has the same capability as bidirectional RNNs, but it doesn't need to wait for the previous output, and can be processed in parallel.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0599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B055E6-1008-AA2A-D5D4-CD0C67B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95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DA7A6B-523D-284C-7577-577D8863A711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Transformer</a:t>
            </a:r>
            <a:endParaRPr lang="zh-TW" altLang="en-US" sz="3600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9D476EB3-1D16-720D-BB1C-0AF963FA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3" y="1696364"/>
            <a:ext cx="5546076" cy="41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3D615583-5524-74B7-5096-25D100AB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09" y="1216214"/>
            <a:ext cx="5332400" cy="50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1375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B055E6-1008-AA2A-D5D4-CD0C67B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DA7A6B-523D-284C-7577-577D8863A711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highlight>
                  <a:srgbClr val="FFFFFF"/>
                </a:highlight>
                <a:latin typeface="Google Sans"/>
              </a:rPr>
              <a:t>Transformer</a:t>
            </a:r>
            <a:endParaRPr lang="zh-TW" altLang="en-US" sz="360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BB52B3E-F447-37C9-6DDD-0ED685A7B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8611"/>
            <a:ext cx="6480810" cy="42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A5CCDB6D-07DA-C1CB-9EDE-80F5C593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304" y="1668611"/>
            <a:ext cx="5791696" cy="42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75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B055E6-1008-AA2A-D5D4-CD0C67B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2DF3-49E8-426E-8E25-AAF23CAA2FA9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DA7A6B-523D-284C-7577-577D8863A711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Detection with Transformer(DETR)</a:t>
            </a:r>
            <a:endParaRPr lang="zh-TW" altLang="en-US" sz="3600"/>
          </a:p>
        </p:txBody>
      </p:sp>
      <p:pic>
        <p:nvPicPr>
          <p:cNvPr id="4" name="Picture 2" descr="DETR architecture">
            <a:extLst>
              <a:ext uri="{FF2B5EF4-FFF2-40B4-BE49-F238E27FC236}">
                <a16:creationId xmlns:a16="http://schemas.microsoft.com/office/drawing/2014/main" id="{5EC6BB2F-D718-5810-6659-04717115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07" y="1097217"/>
            <a:ext cx="10579606" cy="273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B1D8C37-7D46-B7EE-1D84-C657D8D642D3}"/>
              </a:ext>
            </a:extLst>
          </p:cNvPr>
          <p:cNvSpPr txBox="1"/>
          <p:nvPr/>
        </p:nvSpPr>
        <p:spPr>
          <a:xfrm>
            <a:off x="899015" y="4062786"/>
            <a:ext cx="104547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>
                <a:latin typeface="Times New Roman" panose="02020603050405020304" pitchFamily="18" charset="0"/>
              </a:rPr>
              <a:t>The input image undergoes CNN's backbone to obtain deep features downsampled by a factor of 32.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>
                <a:latin typeface="Times New Roman" panose="02020603050405020304" pitchFamily="18" charset="0"/>
              </a:rPr>
              <a:t>The image is flattened into tokens and positional encodings are added before being fed into the encoder.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>
                <a:latin typeface="Times New Roman" panose="02020603050405020304" pitchFamily="18" charset="0"/>
              </a:rPr>
              <a:t>The encoder's output, along with Object Query, serves as input to the decoder to obtain decoding features.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>
                <a:latin typeface="Times New Roman" panose="02020603050405020304" pitchFamily="18" charset="0"/>
              </a:rPr>
              <a:t>The decoded features are passed through a Feed Forward Network (FFN) to obtain prediction features.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>
                <a:latin typeface="Times New Roman" panose="02020603050405020304" pitchFamily="18" charset="0"/>
              </a:rPr>
              <a:t>A cost matrix is computed based on the prediction features, and Hungarian algorithm is used to match Ground Truth (GT) and obtain positive and negative samples.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>
                <a:latin typeface="Times New Roman" panose="02020603050405020304" pitchFamily="18" charset="0"/>
              </a:rPr>
              <a:t>Classification and regression losses are calculated based on positive and negative samples.</a:t>
            </a:r>
          </a:p>
        </p:txBody>
      </p:sp>
    </p:spTree>
    <p:extLst>
      <p:ext uri="{BB962C8B-B14F-4D97-AF65-F5344CB8AC3E}">
        <p14:creationId xmlns:p14="http://schemas.microsoft.com/office/powerpoint/2010/main" val="18888453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B055E6-1008-AA2A-D5D4-CD0C67B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5855161"/>
            <a:ext cx="2743200" cy="365125"/>
          </a:xfrm>
        </p:spPr>
        <p:txBody>
          <a:bodyPr/>
          <a:lstStyle/>
          <a:p>
            <a:fld id="{D2902DF3-49E8-426E-8E25-AAF23CAA2FA9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EE73B5-59D3-64F5-89DA-3F20E621878A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Example</a:t>
            </a:r>
            <a:endParaRPr lang="zh-TW" altLang="en-US" sz="360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F4948C-8B64-B104-5BB0-66A2422F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586" y="1099991"/>
            <a:ext cx="1620180" cy="79587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62F2F1B-D9AF-6D46-0C3B-317E7E1D0909}"/>
              </a:ext>
            </a:extLst>
          </p:cNvPr>
          <p:cNvSpPr txBox="1"/>
          <p:nvPr/>
        </p:nvSpPr>
        <p:spPr>
          <a:xfrm>
            <a:off x="2375587" y="2000091"/>
            <a:ext cx="5511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/>
              <a:t>數據準備</a:t>
            </a:r>
            <a:endParaRPr lang="en-US" altLang="zh-TW" sz="240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altLang="zh-TW" sz="2400"/>
              <a:t>Image:</a:t>
            </a:r>
            <a:r>
              <a:rPr lang="zh-TW" altLang="en-US" sz="2400"/>
              <a:t>圖片</a:t>
            </a:r>
            <a:r>
              <a:rPr lang="en-US" altLang="zh-TW" sz="2400"/>
              <a:t>jpg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altLang="zh-TW" sz="2400"/>
              <a:t>Labels:</a:t>
            </a:r>
            <a:r>
              <a:rPr lang="zh-TW" altLang="en-US" sz="2400"/>
              <a:t>標註</a:t>
            </a:r>
            <a:r>
              <a:rPr lang="en-US" altLang="zh-TW" sz="2400"/>
              <a:t>txt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altLang="zh-TW" sz="2400"/>
              <a:t>Label_1 : 428</a:t>
            </a:r>
            <a:r>
              <a:rPr lang="zh-TW" altLang="en-US" sz="2400"/>
              <a:t>張</a:t>
            </a:r>
            <a:endParaRPr lang="en-US" altLang="zh-TW" sz="240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altLang="zh-TW" sz="2400"/>
              <a:t>Label_2 :640</a:t>
            </a:r>
            <a:r>
              <a:rPr lang="zh-TW" altLang="en-US" sz="2400"/>
              <a:t>張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145DEB-9206-7E41-285F-FE41494F3A23}"/>
              </a:ext>
            </a:extLst>
          </p:cNvPr>
          <p:cNvSpPr/>
          <p:nvPr/>
        </p:nvSpPr>
        <p:spPr>
          <a:xfrm>
            <a:off x="1980297" y="5221192"/>
            <a:ext cx="102117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  <a:latin typeface="Courier New" panose="02070309020205020404" pitchFamily="49" charset="0"/>
              </a:rPr>
              <a:t>python train.py --</a:t>
            </a:r>
            <a:r>
              <a:rPr lang="en-US" altLang="zh-TW" sz="240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n-US" altLang="zh-TW" sz="2400">
                <a:solidFill>
                  <a:srgbClr val="000000"/>
                </a:solidFill>
                <a:latin typeface="Courier New" panose="02070309020205020404" pitchFamily="49" charset="0"/>
              </a:rPr>
              <a:t> 640 --batch 16 --epochs 300 --data ./data/</a:t>
            </a:r>
            <a:r>
              <a:rPr lang="en-US" altLang="zh-TW" sz="2400" err="1">
                <a:solidFill>
                  <a:srgbClr val="000000"/>
                </a:solidFill>
                <a:latin typeface="Courier New" panose="02070309020205020404" pitchFamily="49" charset="0"/>
              </a:rPr>
              <a:t>marco.yaml</a:t>
            </a:r>
            <a:r>
              <a:rPr lang="en-US" altLang="zh-TW" sz="2400">
                <a:solidFill>
                  <a:srgbClr val="000000"/>
                </a:solidFill>
                <a:latin typeface="Courier New" panose="02070309020205020404" pitchFamily="49" charset="0"/>
              </a:rPr>
              <a:t> --</a:t>
            </a:r>
            <a:r>
              <a:rPr lang="en-US" altLang="zh-TW" sz="2400" err="1">
                <a:solidFill>
                  <a:srgbClr val="000000"/>
                </a:solidFill>
                <a:latin typeface="Courier New" panose="02070309020205020404" pitchFamily="49" charset="0"/>
              </a:rPr>
              <a:t>cfg</a:t>
            </a:r>
            <a:r>
              <a:rPr lang="en-US" altLang="zh-TW" sz="2400">
                <a:solidFill>
                  <a:srgbClr val="000000"/>
                </a:solidFill>
                <a:latin typeface="Courier New" panose="02070309020205020404" pitchFamily="49" charset="0"/>
              </a:rPr>
              <a:t> ./models/yolov5s.yaml --weights yolov5s.pt --cache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A303DC9-FF3F-8A1E-0C9E-680468EF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790" y="3193891"/>
            <a:ext cx="6745401" cy="1838628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0AE7ADBC-8FBE-DE78-52BC-809CEF2141D5}"/>
              </a:ext>
            </a:extLst>
          </p:cNvPr>
          <p:cNvGraphicFramePr/>
          <p:nvPr/>
        </p:nvGraphicFramePr>
        <p:xfrm>
          <a:off x="-179113" y="1148747"/>
          <a:ext cx="1980220" cy="543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圖片 23">
            <a:extLst>
              <a:ext uri="{FF2B5EF4-FFF2-40B4-BE49-F238E27FC236}">
                <a16:creationId xmlns:a16="http://schemas.microsoft.com/office/drawing/2014/main" id="{C8EB049F-60D6-32ED-5311-68F11E21580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25" y="1078096"/>
            <a:ext cx="3933245" cy="1264928"/>
          </a:xfrm>
          <a:prstGeom prst="rect">
            <a:avLst/>
          </a:prstGeom>
        </p:spPr>
      </p:pic>
      <p:graphicFrame>
        <p:nvGraphicFramePr>
          <p:cNvPr id="25" name="資料庫圖表 24">
            <a:extLst>
              <a:ext uri="{FF2B5EF4-FFF2-40B4-BE49-F238E27FC236}">
                <a16:creationId xmlns:a16="http://schemas.microsoft.com/office/drawing/2014/main" id="{A10BD101-A737-05BC-B0E6-DB541615FC46}"/>
              </a:ext>
            </a:extLst>
          </p:cNvPr>
          <p:cNvGraphicFramePr/>
          <p:nvPr/>
        </p:nvGraphicFramePr>
        <p:xfrm>
          <a:off x="5177790" y="2253885"/>
          <a:ext cx="4484047" cy="1029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797632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B055E6-1008-AA2A-D5D4-CD0C67B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5855161"/>
            <a:ext cx="2743200" cy="365125"/>
          </a:xfrm>
        </p:spPr>
        <p:txBody>
          <a:bodyPr/>
          <a:lstStyle/>
          <a:p>
            <a:fld id="{D2902DF3-49E8-426E-8E25-AAF23CAA2FA9}" type="slidenum">
              <a:rPr lang="zh-TW" altLang="en-US" smtClean="0"/>
              <a:t>99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EE73B5-59D3-64F5-89DA-3F20E621878A}"/>
              </a:ext>
            </a:extLst>
          </p:cNvPr>
          <p:cNvSpPr txBox="1"/>
          <p:nvPr/>
        </p:nvSpPr>
        <p:spPr>
          <a:xfrm>
            <a:off x="868607" y="436479"/>
            <a:ext cx="1045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Example</a:t>
            </a:r>
            <a:endParaRPr lang="zh-TW" altLang="en-US" sz="360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0AE7ADBC-8FBE-DE78-52BC-809CEF2141D5}"/>
              </a:ext>
            </a:extLst>
          </p:cNvPr>
          <p:cNvGraphicFramePr/>
          <p:nvPr/>
        </p:nvGraphicFramePr>
        <p:xfrm>
          <a:off x="-179113" y="1148747"/>
          <a:ext cx="1980220" cy="543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1A5EEA1F-82D6-98B9-3791-982D75EFDDC3}"/>
              </a:ext>
            </a:extLst>
          </p:cNvPr>
          <p:cNvSpPr/>
          <p:nvPr/>
        </p:nvSpPr>
        <p:spPr>
          <a:xfrm>
            <a:off x="1927920" y="1064940"/>
            <a:ext cx="10201133" cy="56968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>
              <a:solidFill>
                <a:schemeClr val="tx1"/>
              </a:solidFill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2400">
              <a:solidFill>
                <a:schemeClr val="tx1"/>
              </a:solidFill>
            </a:endParaRPr>
          </a:p>
          <a:p>
            <a:pPr marL="380990" indent="-380990">
              <a:buFont typeface="Wingdings" panose="05000000000000000000" pitchFamily="2" charset="2"/>
              <a:buChar char="p"/>
            </a:pP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8" name="Picture 2" descr="Tan(数学用语)_搜狗百科">
            <a:extLst>
              <a:ext uri="{FF2B5EF4-FFF2-40B4-BE49-F238E27FC236}">
                <a16:creationId xmlns:a16="http://schemas.microsoft.com/office/drawing/2014/main" id="{522B818B-4F3B-C7DE-989B-ECE618E6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27" y="1079707"/>
            <a:ext cx="4870307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7C8FC7F-7148-91D6-98A0-DF7B5ECE1E81}"/>
              </a:ext>
            </a:extLst>
          </p:cNvPr>
          <p:cNvSpPr txBox="1"/>
          <p:nvPr/>
        </p:nvSpPr>
        <p:spPr>
          <a:xfrm>
            <a:off x="1961873" y="3074117"/>
            <a:ext cx="97210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240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zh-TW" altLang="en-US" sz="1600"/>
              <a:t>固定</a:t>
            </a:r>
            <a:r>
              <a:rPr lang="en-US" altLang="zh-TW" sz="1600"/>
              <a:t>contrast:200(</a:t>
            </a:r>
            <a:r>
              <a:rPr lang="zh-TW" altLang="en-US" sz="1600"/>
              <a:t>可由需求調控</a:t>
            </a:r>
            <a:r>
              <a:rPr lang="en-US" altLang="zh-TW" sz="1600"/>
              <a:t>)</a:t>
            </a:r>
            <a:r>
              <a:rPr lang="zh-TW" altLang="en-US" sz="1600"/>
              <a:t> ，所以</a:t>
            </a:r>
            <a:r>
              <a:rPr lang="en-US" altLang="zh-TW" sz="1600"/>
              <a:t>C</a:t>
            </a:r>
            <a:r>
              <a:rPr lang="zh-TW" altLang="en-US" sz="1600"/>
              <a:t>為</a:t>
            </a:r>
            <a:r>
              <a:rPr lang="en-US" altLang="zh-TW" sz="1600"/>
              <a:t>0.7843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160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altLang="zh-TW" sz="1600"/>
              <a:t>B</a:t>
            </a:r>
            <a:r>
              <a:rPr lang="zh-TW" altLang="en-US" sz="1600"/>
              <a:t>為</a:t>
            </a:r>
            <a:r>
              <a:rPr lang="en-US" altLang="zh-TW" sz="1600"/>
              <a:t>(</a:t>
            </a:r>
            <a:r>
              <a:rPr lang="zh-TW" altLang="en-US" sz="1600"/>
              <a:t>標準差*</a:t>
            </a:r>
            <a:r>
              <a:rPr lang="en-US" altLang="zh-TW" sz="1600"/>
              <a:t>2)/255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160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altLang="zh-TW" sz="1600"/>
              <a:t>K</a:t>
            </a:r>
            <a:r>
              <a:rPr lang="zh-TW" altLang="en-US" sz="1600"/>
              <a:t>為</a:t>
            </a:r>
            <a:r>
              <a:rPr lang="en-US" altLang="zh-TW" sz="1600"/>
              <a:t>5.40067</a:t>
            </a:r>
            <a:r>
              <a:rPr lang="zh-TW" altLang="en-US" sz="1600"/>
              <a:t> </a:t>
            </a:r>
            <a:endParaRPr lang="en-US" altLang="zh-TW" sz="1600"/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1600"/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160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zh-TW" altLang="en-US" sz="1600"/>
              <a:t>減掉</a:t>
            </a:r>
            <a:r>
              <a:rPr lang="en-US" altLang="zh-TW" sz="1600"/>
              <a:t>(1-B)</a:t>
            </a:r>
            <a:r>
              <a:rPr lang="zh-TW" altLang="en-US" sz="1600"/>
              <a:t>均值後較黑</a:t>
            </a:r>
            <a:r>
              <a:rPr lang="en-US" altLang="zh-TW" sz="1600"/>
              <a:t>pixel</a:t>
            </a:r>
            <a:r>
              <a:rPr lang="zh-TW" altLang="en-US" sz="1600"/>
              <a:t>將為負數</a:t>
            </a:r>
            <a:endParaRPr lang="en-US" altLang="zh-TW" sz="1600"/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1600"/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160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zh-TW" altLang="en-US" sz="1600"/>
              <a:t>減掉</a:t>
            </a:r>
            <a:r>
              <a:rPr lang="en-US" altLang="zh-TW" sz="1600"/>
              <a:t>(1+B)</a:t>
            </a:r>
            <a:r>
              <a:rPr lang="zh-TW" altLang="en-US" sz="1600"/>
              <a:t>均值後較白</a:t>
            </a:r>
            <a:r>
              <a:rPr lang="en-US" altLang="zh-TW" sz="1600"/>
              <a:t>pixel</a:t>
            </a:r>
            <a:r>
              <a:rPr lang="zh-TW" altLang="en-US" sz="1600"/>
              <a:t>將大於</a:t>
            </a:r>
            <a:r>
              <a:rPr lang="en-US" altLang="zh-TW" sz="1600"/>
              <a:t>255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2400"/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2400"/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2400"/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altLang="zh-TW" sz="2400"/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zh-TW" altLang="en-US" sz="240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61D83AE-E455-6DC1-5B55-306FE0FBD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9607" y="3252840"/>
            <a:ext cx="4089400" cy="2108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0D329CE-5CF4-CCC0-6959-8579E85151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1873" y="1103200"/>
            <a:ext cx="5257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7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4966</Words>
  <Application>Microsoft Office PowerPoint</Application>
  <PresentationFormat>寬螢幕</PresentationFormat>
  <Paragraphs>935</Paragraphs>
  <Slides>132</Slides>
  <Notes>25</Notes>
  <HiddenSlides>2</HiddenSlides>
  <MMClips>0</MMClips>
  <ScaleCrop>false</ScaleCrop>
  <HeadingPairs>
    <vt:vector size="6" baseType="variant">
      <vt:variant>
        <vt:lpstr>使用字型</vt:lpstr>
      </vt:variant>
      <vt:variant>
        <vt:i4>22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132</vt:i4>
      </vt:variant>
    </vt:vector>
  </HeadingPairs>
  <TitlesOfParts>
    <vt:vector size="155" baseType="lpstr">
      <vt:lpstr>-apple-system</vt:lpstr>
      <vt:lpstr>Courier New,monospace</vt:lpstr>
      <vt:lpstr>標楷體</vt:lpstr>
      <vt:lpstr>Google Sans</vt:lpstr>
      <vt:lpstr>Kulim Park</vt:lpstr>
      <vt:lpstr>Lucida Grande</vt:lpstr>
      <vt:lpstr>新細明體</vt:lpstr>
      <vt:lpstr>Soehne</vt:lpstr>
      <vt:lpstr>Söhne</vt:lpstr>
      <vt:lpstr>source-serif-pro</vt:lpstr>
      <vt:lpstr>Aptos</vt:lpstr>
      <vt:lpstr>Aptos Display</vt:lpstr>
      <vt:lpstr>arial</vt:lpstr>
      <vt:lpstr>arial</vt:lpstr>
      <vt:lpstr>Assistant</vt:lpstr>
      <vt:lpstr>Calibri</vt:lpstr>
      <vt:lpstr>Cambria Math</vt:lpstr>
      <vt:lpstr>Courier New</vt:lpstr>
      <vt:lpstr>Gill Sans MT</vt:lpstr>
      <vt:lpstr>Roboto</vt:lpstr>
      <vt:lpstr>Times New Roman</vt:lpstr>
      <vt:lpstr>Wingdings</vt:lpstr>
      <vt:lpstr>Office 佈景主題</vt:lpstr>
      <vt:lpstr>深度學習分析</vt:lpstr>
      <vt:lpstr>What is Deep Learning?</vt:lpstr>
      <vt:lpstr>Learning ≈ Looking for a Function</vt:lpstr>
      <vt:lpstr>Learning ≈ Looking for a Function</vt:lpstr>
      <vt:lpstr>Why Deep?</vt:lpstr>
      <vt:lpstr>Why Deep?</vt:lpstr>
      <vt:lpstr>Activation Function</vt:lpstr>
      <vt:lpstr>When to use DL?</vt:lpstr>
      <vt:lpstr>How to Deep Learning?</vt:lpstr>
      <vt:lpstr>Gradient-Descent</vt:lpstr>
      <vt:lpstr>PowerPoint 簡報</vt:lpstr>
      <vt:lpstr>Convolutional Neural Network (CNN)?</vt:lpstr>
      <vt:lpstr>AlexNet (2012)</vt:lpstr>
      <vt:lpstr>Convolutional Layer</vt:lpstr>
      <vt:lpstr>Kernel</vt:lpstr>
      <vt:lpstr>AlexNet (2012)</vt:lpstr>
      <vt:lpstr>Max Pooling Layer</vt:lpstr>
      <vt:lpstr>AlexNet (2012)</vt:lpstr>
      <vt:lpstr>Flatten Layer</vt:lpstr>
      <vt:lpstr>AlexNet (2012)</vt:lpstr>
      <vt:lpstr>Fully Connected Layer</vt:lpstr>
      <vt:lpstr>Dropout</vt:lpstr>
      <vt:lpstr>AlexNet (2012)</vt:lpstr>
      <vt:lpstr>Loss Function</vt:lpstr>
      <vt:lpstr>Summary</vt:lpstr>
      <vt:lpstr>Image Classification Example</vt:lpstr>
      <vt:lpstr>PowerPoint 簡報</vt:lpstr>
      <vt:lpstr>神經元-激活函數</vt:lpstr>
      <vt:lpstr>Tips for Deep Learning?</vt:lpstr>
      <vt:lpstr>Tips for Deep Learning</vt:lpstr>
      <vt:lpstr>Underfitting</vt:lpstr>
      <vt:lpstr>Loss Function </vt:lpstr>
      <vt:lpstr>Loss Function for Regression</vt:lpstr>
      <vt:lpstr>Loss Function for Regression</vt:lpstr>
      <vt:lpstr>Loss Function for Regression</vt:lpstr>
      <vt:lpstr>Loss Function for Regression</vt:lpstr>
      <vt:lpstr>Loss Function for Regression</vt:lpstr>
      <vt:lpstr>Loss Function for Classification</vt:lpstr>
      <vt:lpstr>Loss Function for Classification</vt:lpstr>
      <vt:lpstr>Loss Function for Classification</vt:lpstr>
      <vt:lpstr>Loss Function for Classification</vt:lpstr>
      <vt:lpstr>Underfitting</vt:lpstr>
      <vt:lpstr>Mini-batch</vt:lpstr>
      <vt:lpstr>PowerPoint 簡報</vt:lpstr>
      <vt:lpstr>Underfitting</vt:lpstr>
      <vt:lpstr>Activation function</vt:lpstr>
      <vt:lpstr>Activation function</vt:lpstr>
      <vt:lpstr>Activation function</vt:lpstr>
      <vt:lpstr>Activation function</vt:lpstr>
      <vt:lpstr>Activation function</vt:lpstr>
      <vt:lpstr>PowerPoint 簡報</vt:lpstr>
      <vt:lpstr>Underfitting</vt:lpstr>
      <vt:lpstr>Learning Rate</vt:lpstr>
      <vt:lpstr>Learning Rate</vt:lpstr>
      <vt:lpstr>Learning Rate Decay</vt:lpstr>
      <vt:lpstr>Adaptive Learning Rate</vt:lpstr>
      <vt:lpstr>Underfitting</vt:lpstr>
      <vt:lpstr>Momentum</vt:lpstr>
      <vt:lpstr>Vanilla Gradient Descent</vt:lpstr>
      <vt:lpstr>Momentum</vt:lpstr>
      <vt:lpstr>Momentum</vt:lpstr>
      <vt:lpstr>Overfitting</vt:lpstr>
      <vt:lpstr>Early Stopping</vt:lpstr>
      <vt:lpstr>Overfitting</vt:lpstr>
      <vt:lpstr>Weight Decay</vt:lpstr>
      <vt:lpstr>Weight Decay</vt:lpstr>
      <vt:lpstr>Overfitting</vt:lpstr>
      <vt:lpstr>Dropout</vt:lpstr>
      <vt:lpstr>Dropout</vt:lpstr>
      <vt:lpstr>Dropout</vt:lpstr>
      <vt:lpstr>Dropout</vt:lpstr>
      <vt:lpstr>Dropout</vt:lpstr>
      <vt:lpstr>Overfitting</vt:lpstr>
      <vt:lpstr>Example</vt:lpstr>
      <vt:lpstr>Example</vt:lpstr>
      <vt:lpstr>Example</vt:lpstr>
      <vt:lpstr>Example</vt:lpstr>
      <vt:lpstr>Example</vt:lpstr>
      <vt:lpstr>Example</vt:lpstr>
      <vt:lpstr>Convolutional Neural Networks utilized for object detection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深度學習分析</dc:title>
  <dc:creator>明軒 吳</dc:creator>
  <cp:lastModifiedBy>明軒 吳</cp:lastModifiedBy>
  <cp:revision>1</cp:revision>
  <dcterms:created xsi:type="dcterms:W3CDTF">2024-04-23T10:22:18Z</dcterms:created>
  <dcterms:modified xsi:type="dcterms:W3CDTF">2024-05-14T05:55:22Z</dcterms:modified>
</cp:coreProperties>
</file>